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0.svg" ContentType="image/svg+xml"/>
  <Override PartName="/ppt/media/image102.svg" ContentType="image/svg+xml"/>
  <Override PartName="/ppt/media/image104.svg" ContentType="image/svg+xml"/>
  <Override PartName="/ppt/media/image106.svg" ContentType="image/svg+xml"/>
  <Override PartName="/ppt/media/image108.svg" ContentType="image/svg+xml"/>
  <Override PartName="/ppt/media/image11.svg" ContentType="image/svg+xml"/>
  <Override PartName="/ppt/media/image110.svg" ContentType="image/svg+xml"/>
  <Override PartName="/ppt/media/image112.svg" ContentType="image/svg+xml"/>
  <Override PartName="/ppt/media/image114.svg" ContentType="image/svg+xml"/>
  <Override PartName="/ppt/media/image116.svg" ContentType="image/svg+xml"/>
  <Override PartName="/ppt/media/image118.svg" ContentType="image/svg+xml"/>
  <Override PartName="/ppt/media/image120.svg" ContentType="image/svg+xml"/>
  <Override PartName="/ppt/media/image122.svg" ContentType="image/svg+xml"/>
  <Override PartName="/ppt/media/image124.svg" ContentType="image/svg+xml"/>
  <Override PartName="/ppt/media/image126.svg" ContentType="image/svg+xml"/>
  <Override PartName="/ppt/media/image128.svg" ContentType="image/svg+xml"/>
  <Override PartName="/ppt/media/image13.svg" ContentType="image/svg+xml"/>
  <Override PartName="/ppt/media/image130.svg" ContentType="image/svg+xml"/>
  <Override PartName="/ppt/media/image132.svg" ContentType="image/svg+xml"/>
  <Override PartName="/ppt/media/image134.svg" ContentType="image/svg+xml"/>
  <Override PartName="/ppt/media/image16.svg" ContentType="image/svg+xml"/>
  <Override PartName="/ppt/media/image18.svg" ContentType="image/svg+xml"/>
  <Override PartName="/ppt/media/image20.svg" ContentType="image/svg+xml"/>
  <Override PartName="/ppt/media/image22.svg" ContentType="image/svg+xml"/>
  <Override PartName="/ppt/media/image24.svg" ContentType="image/svg+xml"/>
  <Override PartName="/ppt/media/image26.svg" ContentType="image/svg+xml"/>
  <Override PartName="/ppt/media/image28.svg" ContentType="image/svg+xml"/>
  <Override PartName="/ppt/media/image30.svg" ContentType="image/svg+xml"/>
  <Override PartName="/ppt/media/image32.svg" ContentType="image/svg+xml"/>
  <Override PartName="/ppt/media/image34.svg" ContentType="image/svg+xml"/>
  <Override PartName="/ppt/media/image36.svg" ContentType="image/svg+xml"/>
  <Override PartName="/ppt/media/image38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2.svg" ContentType="image/svg+xml"/>
  <Override PartName="/ppt/media/image54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68.svg" ContentType="image/svg+xml"/>
  <Override PartName="/ppt/media/image7.svg" ContentType="image/svg+xml"/>
  <Override PartName="/ppt/media/image70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9.svg" ContentType="image/svg+xml"/>
  <Override PartName="/ppt/media/image9.svg" ContentType="image/svg+xml"/>
  <Override PartName="/ppt/media/image92.svg" ContentType="image/svg+xml"/>
  <Override PartName="/ppt/media/image94.svg" ContentType="image/svg+xml"/>
  <Override PartName="/ppt/media/image96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42.xml" ContentType="application/vnd.openxmlformats-officedocument.presentationml.tags+xml"/>
  <Override PartName="/ppt/tags/tag743.xml" ContentType="application/vnd.openxmlformats-officedocument.presentationml.tags+xml"/>
  <Override PartName="/ppt/tags/tag744.xml" ContentType="application/vnd.openxmlformats-officedocument.presentationml.tags+xml"/>
  <Override PartName="/ppt/tags/tag745.xml" ContentType="application/vnd.openxmlformats-officedocument.presentationml.tags+xml"/>
  <Override PartName="/ppt/tags/tag746.xml" ContentType="application/vnd.openxmlformats-officedocument.presentationml.tags+xml"/>
  <Override PartName="/ppt/tags/tag747.xml" ContentType="application/vnd.openxmlformats-officedocument.presentationml.tags+xml"/>
  <Override PartName="/ppt/tags/tag748.xml" ContentType="application/vnd.openxmlformats-officedocument.presentationml.tags+xml"/>
  <Override PartName="/ppt/tags/tag749.xml" ContentType="application/vnd.openxmlformats-officedocument.presentationml.tags+xml"/>
  <Override PartName="/ppt/tags/tag75.xml" ContentType="application/vnd.openxmlformats-officedocument.presentationml.tags+xml"/>
  <Override PartName="/ppt/tags/tag750.xml" ContentType="application/vnd.openxmlformats-officedocument.presentationml.tags+xml"/>
  <Override PartName="/ppt/tags/tag751.xml" ContentType="application/vnd.openxmlformats-officedocument.presentationml.tags+xml"/>
  <Override PartName="/ppt/tags/tag752.xml" ContentType="application/vnd.openxmlformats-officedocument.presentationml.tags+xml"/>
  <Override PartName="/ppt/tags/tag753.xml" ContentType="application/vnd.openxmlformats-officedocument.presentationml.tags+xml"/>
  <Override PartName="/ppt/tags/tag754.xml" ContentType="application/vnd.openxmlformats-officedocument.presentationml.tags+xml"/>
  <Override PartName="/ppt/tags/tag755.xml" ContentType="application/vnd.openxmlformats-officedocument.presentationml.tags+xml"/>
  <Override PartName="/ppt/tags/tag756.xml" ContentType="application/vnd.openxmlformats-officedocument.presentationml.tags+xml"/>
  <Override PartName="/ppt/tags/tag757.xml" ContentType="application/vnd.openxmlformats-officedocument.presentationml.tags+xml"/>
  <Override PartName="/ppt/tags/tag758.xml" ContentType="application/vnd.openxmlformats-officedocument.presentationml.tags+xml"/>
  <Override PartName="/ppt/tags/tag759.xml" ContentType="application/vnd.openxmlformats-officedocument.presentationml.tags+xml"/>
  <Override PartName="/ppt/tags/tag76.xml" ContentType="application/vnd.openxmlformats-officedocument.presentationml.tags+xml"/>
  <Override PartName="/ppt/tags/tag760.xml" ContentType="application/vnd.openxmlformats-officedocument.presentationml.tags+xml"/>
  <Override PartName="/ppt/tags/tag761.xml" ContentType="application/vnd.openxmlformats-officedocument.presentationml.tags+xml"/>
  <Override PartName="/ppt/tags/tag762.xml" ContentType="application/vnd.openxmlformats-officedocument.presentationml.tags+xml"/>
  <Override PartName="/ppt/tags/tag763.xml" ContentType="application/vnd.openxmlformats-officedocument.presentationml.tags+xml"/>
  <Override PartName="/ppt/tags/tag764.xml" ContentType="application/vnd.openxmlformats-officedocument.presentationml.tags+xml"/>
  <Override PartName="/ppt/tags/tag765.xml" ContentType="application/vnd.openxmlformats-officedocument.presentationml.tags+xml"/>
  <Override PartName="/ppt/tags/tag766.xml" ContentType="application/vnd.openxmlformats-officedocument.presentationml.tags+xml"/>
  <Override PartName="/ppt/tags/tag767.xml" ContentType="application/vnd.openxmlformats-officedocument.presentationml.tags+xml"/>
  <Override PartName="/ppt/tags/tag768.xml" ContentType="application/vnd.openxmlformats-officedocument.presentationml.tags+xml"/>
  <Override PartName="/ppt/tags/tag769.xml" ContentType="application/vnd.openxmlformats-officedocument.presentationml.tags+xml"/>
  <Override PartName="/ppt/tags/tag77.xml" ContentType="application/vnd.openxmlformats-officedocument.presentationml.tags+xml"/>
  <Override PartName="/ppt/tags/tag770.xml" ContentType="application/vnd.openxmlformats-officedocument.presentationml.tags+xml"/>
  <Override PartName="/ppt/tags/tag771.xml" ContentType="application/vnd.openxmlformats-officedocument.presentationml.tags+xml"/>
  <Override PartName="/ppt/tags/tag772.xml" ContentType="application/vnd.openxmlformats-officedocument.presentationml.tags+xml"/>
  <Override PartName="/ppt/tags/tag773.xml" ContentType="application/vnd.openxmlformats-officedocument.presentationml.tags+xml"/>
  <Override PartName="/ppt/tags/tag774.xml" ContentType="application/vnd.openxmlformats-officedocument.presentationml.tags+xml"/>
  <Override PartName="/ppt/tags/tag775.xml" ContentType="application/vnd.openxmlformats-officedocument.presentationml.tags+xml"/>
  <Override PartName="/ppt/tags/tag776.xml" ContentType="application/vnd.openxmlformats-officedocument.presentationml.tags+xml"/>
  <Override PartName="/ppt/tags/tag777.xml" ContentType="application/vnd.openxmlformats-officedocument.presentationml.tags+xml"/>
  <Override PartName="/ppt/tags/tag778.xml" ContentType="application/vnd.openxmlformats-officedocument.presentationml.tags+xml"/>
  <Override PartName="/ppt/tags/tag779.xml" ContentType="application/vnd.openxmlformats-officedocument.presentationml.tags+xml"/>
  <Override PartName="/ppt/tags/tag78.xml" ContentType="application/vnd.openxmlformats-officedocument.presentationml.tags+xml"/>
  <Override PartName="/ppt/tags/tag780.xml" ContentType="application/vnd.openxmlformats-officedocument.presentationml.tags+xml"/>
  <Override PartName="/ppt/tags/tag781.xml" ContentType="application/vnd.openxmlformats-officedocument.presentationml.tags+xml"/>
  <Override PartName="/ppt/tags/tag782.xml" ContentType="application/vnd.openxmlformats-officedocument.presentationml.tags+xml"/>
  <Override PartName="/ppt/tags/tag783.xml" ContentType="application/vnd.openxmlformats-officedocument.presentationml.tags+xml"/>
  <Override PartName="/ppt/tags/tag784.xml" ContentType="application/vnd.openxmlformats-officedocument.presentationml.tags+xml"/>
  <Override PartName="/ppt/tags/tag785.xml" ContentType="application/vnd.openxmlformats-officedocument.presentationml.tags+xml"/>
  <Override PartName="/ppt/tags/tag786.xml" ContentType="application/vnd.openxmlformats-officedocument.presentationml.tags+xml"/>
  <Override PartName="/ppt/tags/tag787.xml" ContentType="application/vnd.openxmlformats-officedocument.presentationml.tags+xml"/>
  <Override PartName="/ppt/tags/tag788.xml" ContentType="application/vnd.openxmlformats-officedocument.presentationml.tags+xml"/>
  <Override PartName="/ppt/tags/tag789.xml" ContentType="application/vnd.openxmlformats-officedocument.presentationml.tags+xml"/>
  <Override PartName="/ppt/tags/tag79.xml" ContentType="application/vnd.openxmlformats-officedocument.presentationml.tags+xml"/>
  <Override PartName="/ppt/tags/tag790.xml" ContentType="application/vnd.openxmlformats-officedocument.presentationml.tags+xml"/>
  <Override PartName="/ppt/tags/tag791.xml" ContentType="application/vnd.openxmlformats-officedocument.presentationml.tags+xml"/>
  <Override PartName="/ppt/tags/tag792.xml" ContentType="application/vnd.openxmlformats-officedocument.presentationml.tags+xml"/>
  <Override PartName="/ppt/tags/tag793.xml" ContentType="application/vnd.openxmlformats-officedocument.presentationml.tags+xml"/>
  <Override PartName="/ppt/tags/tag794.xml" ContentType="application/vnd.openxmlformats-officedocument.presentationml.tags+xml"/>
  <Override PartName="/ppt/tags/tag795.xml" ContentType="application/vnd.openxmlformats-officedocument.presentationml.tags+xml"/>
  <Override PartName="/ppt/tags/tag796.xml" ContentType="application/vnd.openxmlformats-officedocument.presentationml.tags+xml"/>
  <Override PartName="/ppt/tags/tag797.xml" ContentType="application/vnd.openxmlformats-officedocument.presentationml.tags+xml"/>
  <Override PartName="/ppt/tags/tag798.xml" ContentType="application/vnd.openxmlformats-officedocument.presentationml.tags+xml"/>
  <Override PartName="/ppt/tags/tag79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00.xml" ContentType="application/vnd.openxmlformats-officedocument.presentationml.tags+xml"/>
  <Override PartName="/ppt/tags/tag801.xml" ContentType="application/vnd.openxmlformats-officedocument.presentationml.tags+xml"/>
  <Override PartName="/ppt/tags/tag802.xml" ContentType="application/vnd.openxmlformats-officedocument.presentationml.tags+xml"/>
  <Override PartName="/ppt/tags/tag803.xml" ContentType="application/vnd.openxmlformats-officedocument.presentationml.tags+xml"/>
  <Override PartName="/ppt/tags/tag804.xml" ContentType="application/vnd.openxmlformats-officedocument.presentationml.tags+xml"/>
  <Override PartName="/ppt/tags/tag805.xml" ContentType="application/vnd.openxmlformats-officedocument.presentationml.tags+xml"/>
  <Override PartName="/ppt/tags/tag806.xml" ContentType="application/vnd.openxmlformats-officedocument.presentationml.tags+xml"/>
  <Override PartName="/ppt/tags/tag807.xml" ContentType="application/vnd.openxmlformats-officedocument.presentationml.tags+xml"/>
  <Override PartName="/ppt/tags/tag808.xml" ContentType="application/vnd.openxmlformats-officedocument.presentationml.tags+xml"/>
  <Override PartName="/ppt/tags/tag809.xml" ContentType="application/vnd.openxmlformats-officedocument.presentationml.tags+xml"/>
  <Override PartName="/ppt/tags/tag81.xml" ContentType="application/vnd.openxmlformats-officedocument.presentationml.tags+xml"/>
  <Override PartName="/ppt/tags/tag810.xml" ContentType="application/vnd.openxmlformats-officedocument.presentationml.tags+xml"/>
  <Override PartName="/ppt/tags/tag811.xml" ContentType="application/vnd.openxmlformats-officedocument.presentationml.tags+xml"/>
  <Override PartName="/ppt/tags/tag812.xml" ContentType="application/vnd.openxmlformats-officedocument.presentationml.tags+xml"/>
  <Override PartName="/ppt/tags/tag813.xml" ContentType="application/vnd.openxmlformats-officedocument.presentationml.tags+xml"/>
  <Override PartName="/ppt/tags/tag814.xml" ContentType="application/vnd.openxmlformats-officedocument.presentationml.tags+xml"/>
  <Override PartName="/ppt/tags/tag815.xml" ContentType="application/vnd.openxmlformats-officedocument.presentationml.tags+xml"/>
  <Override PartName="/ppt/tags/tag816.xml" ContentType="application/vnd.openxmlformats-officedocument.presentationml.tags+xml"/>
  <Override PartName="/ppt/tags/tag817.xml" ContentType="application/vnd.openxmlformats-officedocument.presentationml.tags+xml"/>
  <Override PartName="/ppt/tags/tag818.xml" ContentType="application/vnd.openxmlformats-officedocument.presentationml.tags+xml"/>
  <Override PartName="/ppt/tags/tag819.xml" ContentType="application/vnd.openxmlformats-officedocument.presentationml.tags+xml"/>
  <Override PartName="/ppt/tags/tag82.xml" ContentType="application/vnd.openxmlformats-officedocument.presentationml.tags+xml"/>
  <Override PartName="/ppt/tags/tag820.xml" ContentType="application/vnd.openxmlformats-officedocument.presentationml.tags+xml"/>
  <Override PartName="/ppt/tags/tag821.xml" ContentType="application/vnd.openxmlformats-officedocument.presentationml.tags+xml"/>
  <Override PartName="/ppt/tags/tag822.xml" ContentType="application/vnd.openxmlformats-officedocument.presentationml.tags+xml"/>
  <Override PartName="/ppt/tags/tag823.xml" ContentType="application/vnd.openxmlformats-officedocument.presentationml.tags+xml"/>
  <Override PartName="/ppt/tags/tag824.xml" ContentType="application/vnd.openxmlformats-officedocument.presentationml.tags+xml"/>
  <Override PartName="/ppt/tags/tag825.xml" ContentType="application/vnd.openxmlformats-officedocument.presentationml.tags+xml"/>
  <Override PartName="/ppt/tags/tag826.xml" ContentType="application/vnd.openxmlformats-officedocument.presentationml.tags+xml"/>
  <Override PartName="/ppt/tags/tag827.xml" ContentType="application/vnd.openxmlformats-officedocument.presentationml.tags+xml"/>
  <Override PartName="/ppt/tags/tag828.xml" ContentType="application/vnd.openxmlformats-officedocument.presentationml.tags+xml"/>
  <Override PartName="/ppt/tags/tag829.xml" ContentType="application/vnd.openxmlformats-officedocument.presentationml.tags+xml"/>
  <Override PartName="/ppt/tags/tag83.xml" ContentType="application/vnd.openxmlformats-officedocument.presentationml.tags+xml"/>
  <Override PartName="/ppt/tags/tag830.xml" ContentType="application/vnd.openxmlformats-officedocument.presentationml.tags+xml"/>
  <Override PartName="/ppt/tags/tag831.xml" ContentType="application/vnd.openxmlformats-officedocument.presentationml.tags+xml"/>
  <Override PartName="/ppt/tags/tag832.xml" ContentType="application/vnd.openxmlformats-officedocument.presentationml.tags+xml"/>
  <Override PartName="/ppt/tags/tag833.xml" ContentType="application/vnd.openxmlformats-officedocument.presentationml.tags+xml"/>
  <Override PartName="/ppt/tags/tag834.xml" ContentType="application/vnd.openxmlformats-officedocument.presentationml.tags+xml"/>
  <Override PartName="/ppt/tags/tag835.xml" ContentType="application/vnd.openxmlformats-officedocument.presentationml.tags+xml"/>
  <Override PartName="/ppt/tags/tag836.xml" ContentType="application/vnd.openxmlformats-officedocument.presentationml.tags+xml"/>
  <Override PartName="/ppt/tags/tag837.xml" ContentType="application/vnd.openxmlformats-officedocument.presentationml.tags+xml"/>
  <Override PartName="/ppt/tags/tag838.xml" ContentType="application/vnd.openxmlformats-officedocument.presentationml.tags+xml"/>
  <Override PartName="/ppt/tags/tag839.xml" ContentType="application/vnd.openxmlformats-officedocument.presentationml.tags+xml"/>
  <Override PartName="/ppt/tags/tag84.xml" ContentType="application/vnd.openxmlformats-officedocument.presentationml.tags+xml"/>
  <Override PartName="/ppt/tags/tag840.xml" ContentType="application/vnd.openxmlformats-officedocument.presentationml.tags+xml"/>
  <Override PartName="/ppt/tags/tag841.xml" ContentType="application/vnd.openxmlformats-officedocument.presentationml.tags+xml"/>
  <Override PartName="/ppt/tags/tag842.xml" ContentType="application/vnd.openxmlformats-officedocument.presentationml.tags+xml"/>
  <Override PartName="/ppt/tags/tag843.xml" ContentType="application/vnd.openxmlformats-officedocument.presentationml.tags+xml"/>
  <Override PartName="/ppt/tags/tag844.xml" ContentType="application/vnd.openxmlformats-officedocument.presentationml.tags+xml"/>
  <Override PartName="/ppt/tags/tag845.xml" ContentType="application/vnd.openxmlformats-officedocument.presentationml.tags+xml"/>
  <Override PartName="/ppt/tags/tag846.xml" ContentType="application/vnd.openxmlformats-officedocument.presentationml.tags+xml"/>
  <Override PartName="/ppt/tags/tag847.xml" ContentType="application/vnd.openxmlformats-officedocument.presentationml.tags+xml"/>
  <Override PartName="/ppt/tags/tag848.xml" ContentType="application/vnd.openxmlformats-officedocument.presentationml.tags+xml"/>
  <Override PartName="/ppt/tags/tag849.xml" ContentType="application/vnd.openxmlformats-officedocument.presentationml.tags+xml"/>
  <Override PartName="/ppt/tags/tag85.xml" ContentType="application/vnd.openxmlformats-officedocument.presentationml.tags+xml"/>
  <Override PartName="/ppt/tags/tag850.xml" ContentType="application/vnd.openxmlformats-officedocument.presentationml.tags+xml"/>
  <Override PartName="/ppt/tags/tag851.xml" ContentType="application/vnd.openxmlformats-officedocument.presentationml.tags+xml"/>
  <Override PartName="/ppt/tags/tag852.xml" ContentType="application/vnd.openxmlformats-officedocument.presentationml.tags+xml"/>
  <Override PartName="/ppt/tags/tag853.xml" ContentType="application/vnd.openxmlformats-officedocument.presentationml.tags+xml"/>
  <Override PartName="/ppt/tags/tag854.xml" ContentType="application/vnd.openxmlformats-officedocument.presentationml.tags+xml"/>
  <Override PartName="/ppt/tags/tag855.xml" ContentType="application/vnd.openxmlformats-officedocument.presentationml.tags+xml"/>
  <Override PartName="/ppt/tags/tag856.xml" ContentType="application/vnd.openxmlformats-officedocument.presentationml.tags+xml"/>
  <Override PartName="/ppt/tags/tag857.xml" ContentType="application/vnd.openxmlformats-officedocument.presentationml.tags+xml"/>
  <Override PartName="/ppt/tags/tag858.xml" ContentType="application/vnd.openxmlformats-officedocument.presentationml.tags+xml"/>
  <Override PartName="/ppt/tags/tag859.xml" ContentType="application/vnd.openxmlformats-officedocument.presentationml.tags+xml"/>
  <Override PartName="/ppt/tags/tag86.xml" ContentType="application/vnd.openxmlformats-officedocument.presentationml.tags+xml"/>
  <Override PartName="/ppt/tags/tag860.xml" ContentType="application/vnd.openxmlformats-officedocument.presentationml.tags+xml"/>
  <Override PartName="/ppt/tags/tag861.xml" ContentType="application/vnd.openxmlformats-officedocument.presentationml.tags+xml"/>
  <Override PartName="/ppt/tags/tag862.xml" ContentType="application/vnd.openxmlformats-officedocument.presentationml.tags+xml"/>
  <Override PartName="/ppt/tags/tag863.xml" ContentType="application/vnd.openxmlformats-officedocument.presentationml.tags+xml"/>
  <Override PartName="/ppt/tags/tag864.xml" ContentType="application/vnd.openxmlformats-officedocument.presentationml.tags+xml"/>
  <Override PartName="/ppt/tags/tag865.xml" ContentType="application/vnd.openxmlformats-officedocument.presentationml.tags+xml"/>
  <Override PartName="/ppt/tags/tag866.xml" ContentType="application/vnd.openxmlformats-officedocument.presentationml.tags+xml"/>
  <Override PartName="/ppt/tags/tag867.xml" ContentType="application/vnd.openxmlformats-officedocument.presentationml.tags+xml"/>
  <Override PartName="/ppt/tags/tag868.xml" ContentType="application/vnd.openxmlformats-officedocument.presentationml.tags+xml"/>
  <Override PartName="/ppt/tags/tag869.xml" ContentType="application/vnd.openxmlformats-officedocument.presentationml.tags+xml"/>
  <Override PartName="/ppt/tags/tag87.xml" ContentType="application/vnd.openxmlformats-officedocument.presentationml.tags+xml"/>
  <Override PartName="/ppt/tags/tag870.xml" ContentType="application/vnd.openxmlformats-officedocument.presentationml.tags+xml"/>
  <Override PartName="/ppt/tags/tag871.xml" ContentType="application/vnd.openxmlformats-officedocument.presentationml.tags+xml"/>
  <Override PartName="/ppt/tags/tag872.xml" ContentType="application/vnd.openxmlformats-officedocument.presentationml.tags+xml"/>
  <Override PartName="/ppt/tags/tag873.xml" ContentType="application/vnd.openxmlformats-officedocument.presentationml.tags+xml"/>
  <Override PartName="/ppt/tags/tag874.xml" ContentType="application/vnd.openxmlformats-officedocument.presentationml.tags+xml"/>
  <Override PartName="/ppt/tags/tag875.xml" ContentType="application/vnd.openxmlformats-officedocument.presentationml.tags+xml"/>
  <Override PartName="/ppt/tags/tag876.xml" ContentType="application/vnd.openxmlformats-officedocument.presentationml.tags+xml"/>
  <Override PartName="/ppt/tags/tag877.xml" ContentType="application/vnd.openxmlformats-officedocument.presentationml.tags+xml"/>
  <Override PartName="/ppt/tags/tag878.xml" ContentType="application/vnd.openxmlformats-officedocument.presentationml.tags+xml"/>
  <Override PartName="/ppt/tags/tag879.xml" ContentType="application/vnd.openxmlformats-officedocument.presentationml.tags+xml"/>
  <Override PartName="/ppt/tags/tag88.xml" ContentType="application/vnd.openxmlformats-officedocument.presentationml.tags+xml"/>
  <Override PartName="/ppt/tags/tag880.xml" ContentType="application/vnd.openxmlformats-officedocument.presentationml.tags+xml"/>
  <Override PartName="/ppt/tags/tag881.xml" ContentType="application/vnd.openxmlformats-officedocument.presentationml.tags+xml"/>
  <Override PartName="/ppt/tags/tag882.xml" ContentType="application/vnd.openxmlformats-officedocument.presentationml.tags+xml"/>
  <Override PartName="/ppt/tags/tag883.xml" ContentType="application/vnd.openxmlformats-officedocument.presentationml.tags+xml"/>
  <Override PartName="/ppt/tags/tag884.xml" ContentType="application/vnd.openxmlformats-officedocument.presentationml.tags+xml"/>
  <Override PartName="/ppt/tags/tag885.xml" ContentType="application/vnd.openxmlformats-officedocument.presentationml.tags+xml"/>
  <Override PartName="/ppt/tags/tag886.xml" ContentType="application/vnd.openxmlformats-officedocument.presentationml.tags+xml"/>
  <Override PartName="/ppt/tags/tag887.xml" ContentType="application/vnd.openxmlformats-officedocument.presentationml.tags+xml"/>
  <Override PartName="/ppt/tags/tag888.xml" ContentType="application/vnd.openxmlformats-officedocument.presentationml.tags+xml"/>
  <Override PartName="/ppt/tags/tag889.xml" ContentType="application/vnd.openxmlformats-officedocument.presentationml.tags+xml"/>
  <Override PartName="/ppt/tags/tag89.xml" ContentType="application/vnd.openxmlformats-officedocument.presentationml.tags+xml"/>
  <Override PartName="/ppt/tags/tag890.xml" ContentType="application/vnd.openxmlformats-officedocument.presentationml.tags+xml"/>
  <Override PartName="/ppt/tags/tag891.xml" ContentType="application/vnd.openxmlformats-officedocument.presentationml.tags+xml"/>
  <Override PartName="/ppt/tags/tag892.xml" ContentType="application/vnd.openxmlformats-officedocument.presentationml.tags+xml"/>
  <Override PartName="/ppt/tags/tag893.xml" ContentType="application/vnd.openxmlformats-officedocument.presentationml.tags+xml"/>
  <Override PartName="/ppt/tags/tag894.xml" ContentType="application/vnd.openxmlformats-officedocument.presentationml.tags+xml"/>
  <Override PartName="/ppt/tags/tag895.xml" ContentType="application/vnd.openxmlformats-officedocument.presentationml.tags+xml"/>
  <Override PartName="/ppt/tags/tag896.xml" ContentType="application/vnd.openxmlformats-officedocument.presentationml.tags+xml"/>
  <Override PartName="/ppt/tags/tag897.xml" ContentType="application/vnd.openxmlformats-officedocument.presentationml.tags+xml"/>
  <Override PartName="/ppt/tags/tag898.xml" ContentType="application/vnd.openxmlformats-officedocument.presentationml.tags+xml"/>
  <Override PartName="/ppt/tags/tag89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00.xml" ContentType="application/vnd.openxmlformats-officedocument.presentationml.tags+xml"/>
  <Override PartName="/ppt/tags/tag901.xml" ContentType="application/vnd.openxmlformats-officedocument.presentationml.tags+xml"/>
  <Override PartName="/ppt/tags/tag902.xml" ContentType="application/vnd.openxmlformats-officedocument.presentationml.tags+xml"/>
  <Override PartName="/ppt/tags/tag903.xml" ContentType="application/vnd.openxmlformats-officedocument.presentationml.tags+xml"/>
  <Override PartName="/ppt/tags/tag904.xml" ContentType="application/vnd.openxmlformats-officedocument.presentationml.tags+xml"/>
  <Override PartName="/ppt/tags/tag905.xml" ContentType="application/vnd.openxmlformats-officedocument.presentationml.tags+xml"/>
  <Override PartName="/ppt/tags/tag906.xml" ContentType="application/vnd.openxmlformats-officedocument.presentationml.tags+xml"/>
  <Override PartName="/ppt/tags/tag907.xml" ContentType="application/vnd.openxmlformats-officedocument.presentationml.tags+xml"/>
  <Override PartName="/ppt/tags/tag908.xml" ContentType="application/vnd.openxmlformats-officedocument.presentationml.tags+xml"/>
  <Override PartName="/ppt/tags/tag909.xml" ContentType="application/vnd.openxmlformats-officedocument.presentationml.tags+xml"/>
  <Override PartName="/ppt/tags/tag91.xml" ContentType="application/vnd.openxmlformats-officedocument.presentationml.tags+xml"/>
  <Override PartName="/ppt/tags/tag910.xml" ContentType="application/vnd.openxmlformats-officedocument.presentationml.tags+xml"/>
  <Override PartName="/ppt/tags/tag911.xml" ContentType="application/vnd.openxmlformats-officedocument.presentationml.tags+xml"/>
  <Override PartName="/ppt/tags/tag912.xml" ContentType="application/vnd.openxmlformats-officedocument.presentationml.tags+xml"/>
  <Override PartName="/ppt/tags/tag913.xml" ContentType="application/vnd.openxmlformats-officedocument.presentationml.tags+xml"/>
  <Override PartName="/ppt/tags/tag914.xml" ContentType="application/vnd.openxmlformats-officedocument.presentationml.tags+xml"/>
  <Override PartName="/ppt/tags/tag915.xml" ContentType="application/vnd.openxmlformats-officedocument.presentationml.tags+xml"/>
  <Override PartName="/ppt/tags/tag916.xml" ContentType="application/vnd.openxmlformats-officedocument.presentationml.tags+xml"/>
  <Override PartName="/ppt/tags/tag917.xml" ContentType="application/vnd.openxmlformats-officedocument.presentationml.tags+xml"/>
  <Override PartName="/ppt/tags/tag918.xml" ContentType="application/vnd.openxmlformats-officedocument.presentationml.tags+xml"/>
  <Override PartName="/ppt/tags/tag919.xml" ContentType="application/vnd.openxmlformats-officedocument.presentationml.tags+xml"/>
  <Override PartName="/ppt/tags/tag92.xml" ContentType="application/vnd.openxmlformats-officedocument.presentationml.tags+xml"/>
  <Override PartName="/ppt/tags/tag920.xml" ContentType="application/vnd.openxmlformats-officedocument.presentationml.tags+xml"/>
  <Override PartName="/ppt/tags/tag921.xml" ContentType="application/vnd.openxmlformats-officedocument.presentationml.tags+xml"/>
  <Override PartName="/ppt/tags/tag922.xml" ContentType="application/vnd.openxmlformats-officedocument.presentationml.tags+xml"/>
  <Override PartName="/ppt/tags/tag923.xml" ContentType="application/vnd.openxmlformats-officedocument.presentationml.tags+xml"/>
  <Override PartName="/ppt/tags/tag924.xml" ContentType="application/vnd.openxmlformats-officedocument.presentationml.tags+xml"/>
  <Override PartName="/ppt/tags/tag925.xml" ContentType="application/vnd.openxmlformats-officedocument.presentationml.tags+xml"/>
  <Override PartName="/ppt/tags/tag926.xml" ContentType="application/vnd.openxmlformats-officedocument.presentationml.tags+xml"/>
  <Override PartName="/ppt/tags/tag927.xml" ContentType="application/vnd.openxmlformats-officedocument.presentationml.tags+xml"/>
  <Override PartName="/ppt/tags/tag928.xml" ContentType="application/vnd.openxmlformats-officedocument.presentationml.tags+xml"/>
  <Override PartName="/ppt/tags/tag929.xml" ContentType="application/vnd.openxmlformats-officedocument.presentationml.tags+xml"/>
  <Override PartName="/ppt/tags/tag93.xml" ContentType="application/vnd.openxmlformats-officedocument.presentationml.tags+xml"/>
  <Override PartName="/ppt/tags/tag930.xml" ContentType="application/vnd.openxmlformats-officedocument.presentationml.tags+xml"/>
  <Override PartName="/ppt/tags/tag931.xml" ContentType="application/vnd.openxmlformats-officedocument.presentationml.tags+xml"/>
  <Override PartName="/ppt/tags/tag932.xml" ContentType="application/vnd.openxmlformats-officedocument.presentationml.tags+xml"/>
  <Override PartName="/ppt/tags/tag933.xml" ContentType="application/vnd.openxmlformats-officedocument.presentationml.tags+xml"/>
  <Override PartName="/ppt/tags/tag934.xml" ContentType="application/vnd.openxmlformats-officedocument.presentationml.tags+xml"/>
  <Override PartName="/ppt/tags/tag935.xml" ContentType="application/vnd.openxmlformats-officedocument.presentationml.tags+xml"/>
  <Override PartName="/ppt/tags/tag936.xml" ContentType="application/vnd.openxmlformats-officedocument.presentationml.tags+xml"/>
  <Override PartName="/ppt/tags/tag937.xml" ContentType="application/vnd.openxmlformats-officedocument.presentationml.tags+xml"/>
  <Override PartName="/ppt/tags/tag938.xml" ContentType="application/vnd.openxmlformats-officedocument.presentationml.tags+xml"/>
  <Override PartName="/ppt/tags/tag939.xml" ContentType="application/vnd.openxmlformats-officedocument.presentationml.tags+xml"/>
  <Override PartName="/ppt/tags/tag94.xml" ContentType="application/vnd.openxmlformats-officedocument.presentationml.tags+xml"/>
  <Override PartName="/ppt/tags/tag940.xml" ContentType="application/vnd.openxmlformats-officedocument.presentationml.tags+xml"/>
  <Override PartName="/ppt/tags/tag941.xml" ContentType="application/vnd.openxmlformats-officedocument.presentationml.tags+xml"/>
  <Override PartName="/ppt/tags/tag942.xml" ContentType="application/vnd.openxmlformats-officedocument.presentationml.tags+xml"/>
  <Override PartName="/ppt/tags/tag943.xml" ContentType="application/vnd.openxmlformats-officedocument.presentationml.tags+xml"/>
  <Override PartName="/ppt/tags/tag944.xml" ContentType="application/vnd.openxmlformats-officedocument.presentationml.tags+xml"/>
  <Override PartName="/ppt/tags/tag945.xml" ContentType="application/vnd.openxmlformats-officedocument.presentationml.tags+xml"/>
  <Override PartName="/ppt/tags/tag946.xml" ContentType="application/vnd.openxmlformats-officedocument.presentationml.tags+xml"/>
  <Override PartName="/ppt/tags/tag947.xml" ContentType="application/vnd.openxmlformats-officedocument.presentationml.tags+xml"/>
  <Override PartName="/ppt/tags/tag948.xml" ContentType="application/vnd.openxmlformats-officedocument.presentationml.tags+xml"/>
  <Override PartName="/ppt/tags/tag949.xml" ContentType="application/vnd.openxmlformats-officedocument.presentationml.tags+xml"/>
  <Override PartName="/ppt/tags/tag95.xml" ContentType="application/vnd.openxmlformats-officedocument.presentationml.tags+xml"/>
  <Override PartName="/ppt/tags/tag950.xml" ContentType="application/vnd.openxmlformats-officedocument.presentationml.tags+xml"/>
  <Override PartName="/ppt/tags/tag951.xml" ContentType="application/vnd.openxmlformats-officedocument.presentationml.tags+xml"/>
  <Override PartName="/ppt/tags/tag952.xml" ContentType="application/vnd.openxmlformats-officedocument.presentationml.tags+xml"/>
  <Override PartName="/ppt/tags/tag953.xml" ContentType="application/vnd.openxmlformats-officedocument.presentationml.tags+xml"/>
  <Override PartName="/ppt/tags/tag954.xml" ContentType="application/vnd.openxmlformats-officedocument.presentationml.tags+xml"/>
  <Override PartName="/ppt/tags/tag955.xml" ContentType="application/vnd.openxmlformats-officedocument.presentationml.tags+xml"/>
  <Override PartName="/ppt/tags/tag956.xml" ContentType="application/vnd.openxmlformats-officedocument.presentationml.tags+xml"/>
  <Override PartName="/ppt/tags/tag957.xml" ContentType="application/vnd.openxmlformats-officedocument.presentationml.tags+xml"/>
  <Override PartName="/ppt/tags/tag958.xml" ContentType="application/vnd.openxmlformats-officedocument.presentationml.tags+xml"/>
  <Override PartName="/ppt/tags/tag959.xml" ContentType="application/vnd.openxmlformats-officedocument.presentationml.tags+xml"/>
  <Override PartName="/ppt/tags/tag96.xml" ContentType="application/vnd.openxmlformats-officedocument.presentationml.tags+xml"/>
  <Override PartName="/ppt/tags/tag960.xml" ContentType="application/vnd.openxmlformats-officedocument.presentationml.tags+xml"/>
  <Override PartName="/ppt/tags/tag961.xml" ContentType="application/vnd.openxmlformats-officedocument.presentationml.tags+xml"/>
  <Override PartName="/ppt/tags/tag962.xml" ContentType="application/vnd.openxmlformats-officedocument.presentationml.tags+xml"/>
  <Override PartName="/ppt/tags/tag963.xml" ContentType="application/vnd.openxmlformats-officedocument.presentationml.tags+xml"/>
  <Override PartName="/ppt/tags/tag964.xml" ContentType="application/vnd.openxmlformats-officedocument.presentationml.tags+xml"/>
  <Override PartName="/ppt/tags/tag965.xml" ContentType="application/vnd.openxmlformats-officedocument.presentationml.tags+xml"/>
  <Override PartName="/ppt/tags/tag966.xml" ContentType="application/vnd.openxmlformats-officedocument.presentationml.tags+xml"/>
  <Override PartName="/ppt/tags/tag967.xml" ContentType="application/vnd.openxmlformats-officedocument.presentationml.tags+xml"/>
  <Override PartName="/ppt/tags/tag968.xml" ContentType="application/vnd.openxmlformats-officedocument.presentationml.tags+xml"/>
  <Override PartName="/ppt/tags/tag969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36"/>
  </p:notesMasterIdLst>
  <p:handoutMasterIdLst>
    <p:handoutMasterId r:id="rId37"/>
  </p:handout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0" Type="http://schemas.openxmlformats.org/officeDocument/2006/relationships/tableStyles" Target="tableStyles.xml"/><Relationship Id="rId4" Type="http://schemas.openxmlformats.org/officeDocument/2006/relationships/slide" Target="slides/slide1.xml"/><Relationship Id="rId39" Type="http://schemas.openxmlformats.org/officeDocument/2006/relationships/viewProps" Target="viewProps.xml"/><Relationship Id="rId38" Type="http://schemas.openxmlformats.org/officeDocument/2006/relationships/presProps" Target="presProps.xml"/><Relationship Id="rId37" Type="http://schemas.openxmlformats.org/officeDocument/2006/relationships/handoutMaster" Target="handoutMasters/handoutMaster1.xml"/><Relationship Id="rId36" Type="http://schemas.openxmlformats.org/officeDocument/2006/relationships/notesMaster" Target="notesMasters/notesMaster1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defRPr sz="6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5" Type="http://schemas.openxmlformats.org/officeDocument/2006/relationships/theme" Target="../theme/theme2.xml"/><Relationship Id="rId14" Type="http://schemas.openxmlformats.org/officeDocument/2006/relationships/tags" Target="../tags/tag1.xml"/><Relationship Id="rId13" Type="http://schemas.openxmlformats.org/officeDocument/2006/relationships/image" Target="../media/image3.jpeg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8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9" Type="http://schemas.openxmlformats.org/officeDocument/2006/relationships/slideLayout" Target="../slideLayouts/slideLayout17.xml"/><Relationship Id="rId38" Type="http://schemas.openxmlformats.org/officeDocument/2006/relationships/tags" Target="../tags/tag46.xml"/><Relationship Id="rId37" Type="http://schemas.openxmlformats.org/officeDocument/2006/relationships/tags" Target="../tags/tag45.xml"/><Relationship Id="rId36" Type="http://schemas.openxmlformats.org/officeDocument/2006/relationships/tags" Target="../tags/tag44.xml"/><Relationship Id="rId35" Type="http://schemas.openxmlformats.org/officeDocument/2006/relationships/tags" Target="../tags/tag43.xml"/><Relationship Id="rId34" Type="http://schemas.openxmlformats.org/officeDocument/2006/relationships/tags" Target="../tags/tag42.xml"/><Relationship Id="rId33" Type="http://schemas.openxmlformats.org/officeDocument/2006/relationships/tags" Target="../tags/tag41.xml"/><Relationship Id="rId32" Type="http://schemas.openxmlformats.org/officeDocument/2006/relationships/tags" Target="../tags/tag40.xml"/><Relationship Id="rId31" Type="http://schemas.openxmlformats.org/officeDocument/2006/relationships/tags" Target="../tags/tag39.xml"/><Relationship Id="rId30" Type="http://schemas.openxmlformats.org/officeDocument/2006/relationships/tags" Target="../tags/tag38.xml"/><Relationship Id="rId3" Type="http://schemas.openxmlformats.org/officeDocument/2006/relationships/tags" Target="../tags/tag11.xml"/><Relationship Id="rId29" Type="http://schemas.openxmlformats.org/officeDocument/2006/relationships/tags" Target="../tags/tag37.xml"/><Relationship Id="rId28" Type="http://schemas.openxmlformats.org/officeDocument/2006/relationships/tags" Target="../tags/tag36.xml"/><Relationship Id="rId27" Type="http://schemas.openxmlformats.org/officeDocument/2006/relationships/tags" Target="../tags/tag35.xml"/><Relationship Id="rId26" Type="http://schemas.openxmlformats.org/officeDocument/2006/relationships/tags" Target="../tags/tag34.xml"/><Relationship Id="rId25" Type="http://schemas.openxmlformats.org/officeDocument/2006/relationships/tags" Target="../tags/tag33.xml"/><Relationship Id="rId24" Type="http://schemas.openxmlformats.org/officeDocument/2006/relationships/tags" Target="../tags/tag32.xml"/><Relationship Id="rId23" Type="http://schemas.openxmlformats.org/officeDocument/2006/relationships/tags" Target="../tags/tag31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Relationship Id="rId33" Type="http://schemas.openxmlformats.org/officeDocument/2006/relationships/slideLayout" Target="../slideLayouts/slideLayout17.xml"/><Relationship Id="rId32" Type="http://schemas.openxmlformats.org/officeDocument/2006/relationships/tags" Target="../tags/tag81.xml"/><Relationship Id="rId31" Type="http://schemas.openxmlformats.org/officeDocument/2006/relationships/tags" Target="../tags/tag80.xml"/><Relationship Id="rId30" Type="http://schemas.openxmlformats.org/officeDocument/2006/relationships/image" Target="../media/image7.svg"/><Relationship Id="rId3" Type="http://schemas.openxmlformats.org/officeDocument/2006/relationships/tags" Target="../tags/tag56.xml"/><Relationship Id="rId29" Type="http://schemas.openxmlformats.org/officeDocument/2006/relationships/image" Target="../media/image6.png"/><Relationship Id="rId28" Type="http://schemas.openxmlformats.org/officeDocument/2006/relationships/tags" Target="../tags/tag79.xml"/><Relationship Id="rId27" Type="http://schemas.openxmlformats.org/officeDocument/2006/relationships/tags" Target="../tags/tag78.xml"/><Relationship Id="rId26" Type="http://schemas.openxmlformats.org/officeDocument/2006/relationships/tags" Target="../tags/tag77.xml"/><Relationship Id="rId25" Type="http://schemas.openxmlformats.org/officeDocument/2006/relationships/tags" Target="../tags/tag76.xml"/><Relationship Id="rId24" Type="http://schemas.openxmlformats.org/officeDocument/2006/relationships/tags" Target="../tags/tag75.xml"/><Relationship Id="rId23" Type="http://schemas.openxmlformats.org/officeDocument/2006/relationships/tags" Target="../tags/tag74.xml"/><Relationship Id="rId22" Type="http://schemas.openxmlformats.org/officeDocument/2006/relationships/tags" Target="../tags/tag73.xml"/><Relationship Id="rId21" Type="http://schemas.openxmlformats.org/officeDocument/2006/relationships/tags" Target="../tags/tag72.xml"/><Relationship Id="rId20" Type="http://schemas.openxmlformats.org/officeDocument/2006/relationships/tags" Target="../tags/tag71.xml"/><Relationship Id="rId2" Type="http://schemas.openxmlformats.org/officeDocument/2006/relationships/tags" Target="../tags/tag55.xml"/><Relationship Id="rId19" Type="http://schemas.openxmlformats.org/officeDocument/2006/relationships/tags" Target="../tags/tag70.xml"/><Relationship Id="rId18" Type="http://schemas.openxmlformats.org/officeDocument/2006/relationships/tags" Target="../tags/tag69.xml"/><Relationship Id="rId17" Type="http://schemas.openxmlformats.org/officeDocument/2006/relationships/tags" Target="../tags/tag68.xml"/><Relationship Id="rId16" Type="http://schemas.openxmlformats.org/officeDocument/2006/relationships/tags" Target="../tags/tag67.xml"/><Relationship Id="rId15" Type="http://schemas.openxmlformats.org/officeDocument/2006/relationships/tags" Target="../tags/tag66.xml"/><Relationship Id="rId14" Type="http://schemas.openxmlformats.org/officeDocument/2006/relationships/tags" Target="../tags/tag65.xml"/><Relationship Id="rId13" Type="http://schemas.openxmlformats.org/officeDocument/2006/relationships/tags" Target="../tags/tag64.xml"/><Relationship Id="rId12" Type="http://schemas.openxmlformats.org/officeDocument/2006/relationships/image" Target="../media/image5.svg"/><Relationship Id="rId11" Type="http://schemas.openxmlformats.org/officeDocument/2006/relationships/image" Target="../media/image4.png"/><Relationship Id="rId10" Type="http://schemas.openxmlformats.org/officeDocument/2006/relationships/tags" Target="../tags/tag63.xml"/><Relationship Id="rId1" Type="http://schemas.openxmlformats.org/officeDocument/2006/relationships/tags" Target="../tags/tag54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8.xml"/><Relationship Id="rId8" Type="http://schemas.openxmlformats.org/officeDocument/2006/relationships/tags" Target="../tags/tag87.xml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image" Target="../media/image9.svg"/><Relationship Id="rId4" Type="http://schemas.openxmlformats.org/officeDocument/2006/relationships/image" Target="../media/image8.png"/><Relationship Id="rId3" Type="http://schemas.openxmlformats.org/officeDocument/2006/relationships/tags" Target="../tags/tag84.xml"/><Relationship Id="rId25" Type="http://schemas.openxmlformats.org/officeDocument/2006/relationships/slideLayout" Target="../slideLayouts/slideLayout17.xml"/><Relationship Id="rId24" Type="http://schemas.openxmlformats.org/officeDocument/2006/relationships/tags" Target="../tags/tag103.xml"/><Relationship Id="rId23" Type="http://schemas.openxmlformats.org/officeDocument/2006/relationships/tags" Target="../tags/tag102.xml"/><Relationship Id="rId22" Type="http://schemas.openxmlformats.org/officeDocument/2006/relationships/tags" Target="../tags/tag101.xml"/><Relationship Id="rId21" Type="http://schemas.openxmlformats.org/officeDocument/2006/relationships/tags" Target="../tags/tag100.xml"/><Relationship Id="rId20" Type="http://schemas.openxmlformats.org/officeDocument/2006/relationships/tags" Target="../tags/tag99.xml"/><Relationship Id="rId2" Type="http://schemas.openxmlformats.org/officeDocument/2006/relationships/tags" Target="../tags/tag83.xml"/><Relationship Id="rId19" Type="http://schemas.openxmlformats.org/officeDocument/2006/relationships/tags" Target="../tags/tag98.xml"/><Relationship Id="rId18" Type="http://schemas.openxmlformats.org/officeDocument/2006/relationships/tags" Target="../tags/tag97.xml"/><Relationship Id="rId17" Type="http://schemas.openxmlformats.org/officeDocument/2006/relationships/tags" Target="../tags/tag96.xml"/><Relationship Id="rId16" Type="http://schemas.openxmlformats.org/officeDocument/2006/relationships/tags" Target="../tags/tag95.xml"/><Relationship Id="rId15" Type="http://schemas.openxmlformats.org/officeDocument/2006/relationships/tags" Target="../tags/tag94.xml"/><Relationship Id="rId14" Type="http://schemas.openxmlformats.org/officeDocument/2006/relationships/tags" Target="../tags/tag93.xml"/><Relationship Id="rId13" Type="http://schemas.openxmlformats.org/officeDocument/2006/relationships/tags" Target="../tags/tag92.xml"/><Relationship Id="rId12" Type="http://schemas.openxmlformats.org/officeDocument/2006/relationships/tags" Target="../tags/tag91.xml"/><Relationship Id="rId11" Type="http://schemas.openxmlformats.org/officeDocument/2006/relationships/tags" Target="../tags/tag90.xml"/><Relationship Id="rId10" Type="http://schemas.openxmlformats.org/officeDocument/2006/relationships/tags" Target="../tags/tag89.xml"/><Relationship Id="rId1" Type="http://schemas.openxmlformats.org/officeDocument/2006/relationships/tags" Target="../tags/tag82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10.xml"/><Relationship Id="rId8" Type="http://schemas.openxmlformats.org/officeDocument/2006/relationships/image" Target="../media/image11.svg"/><Relationship Id="rId7" Type="http://schemas.openxmlformats.org/officeDocument/2006/relationships/image" Target="../media/image10.png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tags" Target="../tags/tag107.xml"/><Relationship Id="rId3" Type="http://schemas.openxmlformats.org/officeDocument/2006/relationships/tags" Target="../tags/tag106.xml"/><Relationship Id="rId29" Type="http://schemas.openxmlformats.org/officeDocument/2006/relationships/slideLayout" Target="../slideLayouts/slideLayout17.xml"/><Relationship Id="rId28" Type="http://schemas.openxmlformats.org/officeDocument/2006/relationships/tags" Target="../tags/tag127.xml"/><Relationship Id="rId27" Type="http://schemas.openxmlformats.org/officeDocument/2006/relationships/tags" Target="../tags/tag126.xml"/><Relationship Id="rId26" Type="http://schemas.openxmlformats.org/officeDocument/2006/relationships/tags" Target="../tags/tag125.xml"/><Relationship Id="rId25" Type="http://schemas.openxmlformats.org/officeDocument/2006/relationships/tags" Target="../tags/tag124.xml"/><Relationship Id="rId24" Type="http://schemas.openxmlformats.org/officeDocument/2006/relationships/tags" Target="../tags/tag123.xml"/><Relationship Id="rId23" Type="http://schemas.openxmlformats.org/officeDocument/2006/relationships/tags" Target="../tags/tag122.xml"/><Relationship Id="rId22" Type="http://schemas.openxmlformats.org/officeDocument/2006/relationships/tags" Target="../tags/tag121.xml"/><Relationship Id="rId21" Type="http://schemas.openxmlformats.org/officeDocument/2006/relationships/tags" Target="../tags/tag120.xml"/><Relationship Id="rId20" Type="http://schemas.openxmlformats.org/officeDocument/2006/relationships/tags" Target="../tags/tag119.xml"/><Relationship Id="rId2" Type="http://schemas.openxmlformats.org/officeDocument/2006/relationships/tags" Target="../tags/tag105.xml"/><Relationship Id="rId19" Type="http://schemas.openxmlformats.org/officeDocument/2006/relationships/image" Target="../media/image13.svg"/><Relationship Id="rId18" Type="http://schemas.openxmlformats.org/officeDocument/2006/relationships/image" Target="../media/image12.png"/><Relationship Id="rId17" Type="http://schemas.openxmlformats.org/officeDocument/2006/relationships/tags" Target="../tags/tag118.xml"/><Relationship Id="rId16" Type="http://schemas.openxmlformats.org/officeDocument/2006/relationships/tags" Target="../tags/tag117.xml"/><Relationship Id="rId15" Type="http://schemas.openxmlformats.org/officeDocument/2006/relationships/tags" Target="../tags/tag116.xml"/><Relationship Id="rId14" Type="http://schemas.openxmlformats.org/officeDocument/2006/relationships/tags" Target="../tags/tag115.xml"/><Relationship Id="rId13" Type="http://schemas.openxmlformats.org/officeDocument/2006/relationships/tags" Target="../tags/tag114.xml"/><Relationship Id="rId12" Type="http://schemas.openxmlformats.org/officeDocument/2006/relationships/tags" Target="../tags/tag113.xml"/><Relationship Id="rId11" Type="http://schemas.openxmlformats.org/officeDocument/2006/relationships/tags" Target="../tags/tag112.xml"/><Relationship Id="rId10" Type="http://schemas.openxmlformats.org/officeDocument/2006/relationships/tags" Target="../tags/tag111.xml"/><Relationship Id="rId1" Type="http://schemas.openxmlformats.org/officeDocument/2006/relationships/tags" Target="../tags/tag10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36.xml"/><Relationship Id="rId8" Type="http://schemas.openxmlformats.org/officeDocument/2006/relationships/tags" Target="../tags/tag135.xml"/><Relationship Id="rId7" Type="http://schemas.openxmlformats.org/officeDocument/2006/relationships/tags" Target="../tags/tag134.xml"/><Relationship Id="rId6" Type="http://schemas.openxmlformats.org/officeDocument/2006/relationships/tags" Target="../tags/tag133.xml"/><Relationship Id="rId5" Type="http://schemas.openxmlformats.org/officeDocument/2006/relationships/tags" Target="../tags/tag132.xml"/><Relationship Id="rId44" Type="http://schemas.openxmlformats.org/officeDocument/2006/relationships/slideLayout" Target="../slideLayouts/slideLayout17.xml"/><Relationship Id="rId43" Type="http://schemas.openxmlformats.org/officeDocument/2006/relationships/tags" Target="../tags/tag170.xml"/><Relationship Id="rId42" Type="http://schemas.openxmlformats.org/officeDocument/2006/relationships/tags" Target="../tags/tag169.xml"/><Relationship Id="rId41" Type="http://schemas.openxmlformats.org/officeDocument/2006/relationships/tags" Target="../tags/tag168.xml"/><Relationship Id="rId40" Type="http://schemas.openxmlformats.org/officeDocument/2006/relationships/tags" Target="../tags/tag167.xml"/><Relationship Id="rId4" Type="http://schemas.openxmlformats.org/officeDocument/2006/relationships/tags" Target="../tags/tag131.xml"/><Relationship Id="rId39" Type="http://schemas.openxmlformats.org/officeDocument/2006/relationships/tags" Target="../tags/tag166.xml"/><Relationship Id="rId38" Type="http://schemas.openxmlformats.org/officeDocument/2006/relationships/tags" Target="../tags/tag165.xml"/><Relationship Id="rId37" Type="http://schemas.openxmlformats.org/officeDocument/2006/relationships/tags" Target="../tags/tag164.xml"/><Relationship Id="rId36" Type="http://schemas.openxmlformats.org/officeDocument/2006/relationships/tags" Target="../tags/tag163.xml"/><Relationship Id="rId35" Type="http://schemas.openxmlformats.org/officeDocument/2006/relationships/tags" Target="../tags/tag162.xml"/><Relationship Id="rId34" Type="http://schemas.openxmlformats.org/officeDocument/2006/relationships/tags" Target="../tags/tag161.xml"/><Relationship Id="rId33" Type="http://schemas.openxmlformats.org/officeDocument/2006/relationships/tags" Target="../tags/tag160.xml"/><Relationship Id="rId32" Type="http://schemas.openxmlformats.org/officeDocument/2006/relationships/tags" Target="../tags/tag159.xml"/><Relationship Id="rId31" Type="http://schemas.openxmlformats.org/officeDocument/2006/relationships/tags" Target="../tags/tag158.xml"/><Relationship Id="rId30" Type="http://schemas.openxmlformats.org/officeDocument/2006/relationships/tags" Target="../tags/tag157.xml"/><Relationship Id="rId3" Type="http://schemas.openxmlformats.org/officeDocument/2006/relationships/tags" Target="../tags/tag130.xml"/><Relationship Id="rId29" Type="http://schemas.openxmlformats.org/officeDocument/2006/relationships/tags" Target="../tags/tag156.xml"/><Relationship Id="rId28" Type="http://schemas.openxmlformats.org/officeDocument/2006/relationships/tags" Target="../tags/tag155.xml"/><Relationship Id="rId27" Type="http://schemas.openxmlformats.org/officeDocument/2006/relationships/tags" Target="../tags/tag154.xml"/><Relationship Id="rId26" Type="http://schemas.openxmlformats.org/officeDocument/2006/relationships/tags" Target="../tags/tag153.xml"/><Relationship Id="rId25" Type="http://schemas.openxmlformats.org/officeDocument/2006/relationships/tags" Target="../tags/tag152.xml"/><Relationship Id="rId24" Type="http://schemas.openxmlformats.org/officeDocument/2006/relationships/tags" Target="../tags/tag151.xml"/><Relationship Id="rId23" Type="http://schemas.openxmlformats.org/officeDocument/2006/relationships/tags" Target="../tags/tag150.xml"/><Relationship Id="rId22" Type="http://schemas.openxmlformats.org/officeDocument/2006/relationships/tags" Target="../tags/tag149.xml"/><Relationship Id="rId21" Type="http://schemas.openxmlformats.org/officeDocument/2006/relationships/tags" Target="../tags/tag148.xml"/><Relationship Id="rId20" Type="http://schemas.openxmlformats.org/officeDocument/2006/relationships/tags" Target="../tags/tag147.xml"/><Relationship Id="rId2" Type="http://schemas.openxmlformats.org/officeDocument/2006/relationships/tags" Target="../tags/tag129.xml"/><Relationship Id="rId19" Type="http://schemas.openxmlformats.org/officeDocument/2006/relationships/tags" Target="../tags/tag146.xml"/><Relationship Id="rId18" Type="http://schemas.openxmlformats.org/officeDocument/2006/relationships/tags" Target="../tags/tag145.xml"/><Relationship Id="rId17" Type="http://schemas.openxmlformats.org/officeDocument/2006/relationships/tags" Target="../tags/tag144.xml"/><Relationship Id="rId16" Type="http://schemas.openxmlformats.org/officeDocument/2006/relationships/tags" Target="../tags/tag143.xml"/><Relationship Id="rId15" Type="http://schemas.openxmlformats.org/officeDocument/2006/relationships/tags" Target="../tags/tag142.xml"/><Relationship Id="rId14" Type="http://schemas.openxmlformats.org/officeDocument/2006/relationships/tags" Target="../tags/tag141.xml"/><Relationship Id="rId13" Type="http://schemas.openxmlformats.org/officeDocument/2006/relationships/tags" Target="../tags/tag140.xml"/><Relationship Id="rId12" Type="http://schemas.openxmlformats.org/officeDocument/2006/relationships/tags" Target="../tags/tag139.xml"/><Relationship Id="rId11" Type="http://schemas.openxmlformats.org/officeDocument/2006/relationships/tags" Target="../tags/tag138.xml"/><Relationship Id="rId10" Type="http://schemas.openxmlformats.org/officeDocument/2006/relationships/tags" Target="../tags/tag137.xml"/><Relationship Id="rId1" Type="http://schemas.openxmlformats.org/officeDocument/2006/relationships/tags" Target="../tags/tag12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177.xml"/><Relationship Id="rId6" Type="http://schemas.openxmlformats.org/officeDocument/2006/relationships/tags" Target="../tags/tag176.xml"/><Relationship Id="rId5" Type="http://schemas.openxmlformats.org/officeDocument/2006/relationships/tags" Target="../tags/tag175.xml"/><Relationship Id="rId4" Type="http://schemas.openxmlformats.org/officeDocument/2006/relationships/tags" Target="../tags/tag174.xml"/><Relationship Id="rId3" Type="http://schemas.openxmlformats.org/officeDocument/2006/relationships/tags" Target="../tags/tag173.xml"/><Relationship Id="rId2" Type="http://schemas.openxmlformats.org/officeDocument/2006/relationships/tags" Target="../tags/tag172.xml"/><Relationship Id="rId1" Type="http://schemas.openxmlformats.org/officeDocument/2006/relationships/tags" Target="../tags/tag17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85.xml"/><Relationship Id="rId8" Type="http://schemas.openxmlformats.org/officeDocument/2006/relationships/tags" Target="../tags/tag184.xml"/><Relationship Id="rId7" Type="http://schemas.openxmlformats.org/officeDocument/2006/relationships/tags" Target="../tags/tag183.xml"/><Relationship Id="rId6" Type="http://schemas.openxmlformats.org/officeDocument/2006/relationships/tags" Target="../tags/tag182.xml"/><Relationship Id="rId5" Type="http://schemas.openxmlformats.org/officeDocument/2006/relationships/tags" Target="../tags/tag181.xml"/><Relationship Id="rId4" Type="http://schemas.openxmlformats.org/officeDocument/2006/relationships/tags" Target="../tags/tag180.xml"/><Relationship Id="rId3" Type="http://schemas.openxmlformats.org/officeDocument/2006/relationships/image" Target="../media/image14.jpeg"/><Relationship Id="rId27" Type="http://schemas.openxmlformats.org/officeDocument/2006/relationships/slideLayout" Target="../slideLayouts/slideLayout17.xml"/><Relationship Id="rId26" Type="http://schemas.openxmlformats.org/officeDocument/2006/relationships/tags" Target="../tags/tag202.xml"/><Relationship Id="rId25" Type="http://schemas.openxmlformats.org/officeDocument/2006/relationships/tags" Target="../tags/tag201.xml"/><Relationship Id="rId24" Type="http://schemas.openxmlformats.org/officeDocument/2006/relationships/tags" Target="../tags/tag200.xml"/><Relationship Id="rId23" Type="http://schemas.openxmlformats.org/officeDocument/2006/relationships/tags" Target="../tags/tag199.xml"/><Relationship Id="rId22" Type="http://schemas.openxmlformats.org/officeDocument/2006/relationships/tags" Target="../tags/tag198.xml"/><Relationship Id="rId21" Type="http://schemas.openxmlformats.org/officeDocument/2006/relationships/tags" Target="../tags/tag197.xml"/><Relationship Id="rId20" Type="http://schemas.openxmlformats.org/officeDocument/2006/relationships/tags" Target="../tags/tag196.xml"/><Relationship Id="rId2" Type="http://schemas.openxmlformats.org/officeDocument/2006/relationships/tags" Target="../tags/tag179.xml"/><Relationship Id="rId19" Type="http://schemas.openxmlformats.org/officeDocument/2006/relationships/tags" Target="../tags/tag195.xml"/><Relationship Id="rId18" Type="http://schemas.openxmlformats.org/officeDocument/2006/relationships/tags" Target="../tags/tag194.xml"/><Relationship Id="rId17" Type="http://schemas.openxmlformats.org/officeDocument/2006/relationships/tags" Target="../tags/tag193.xml"/><Relationship Id="rId16" Type="http://schemas.openxmlformats.org/officeDocument/2006/relationships/tags" Target="../tags/tag192.xml"/><Relationship Id="rId15" Type="http://schemas.openxmlformats.org/officeDocument/2006/relationships/tags" Target="../tags/tag191.xml"/><Relationship Id="rId14" Type="http://schemas.openxmlformats.org/officeDocument/2006/relationships/tags" Target="../tags/tag190.xml"/><Relationship Id="rId13" Type="http://schemas.openxmlformats.org/officeDocument/2006/relationships/tags" Target="../tags/tag189.xml"/><Relationship Id="rId12" Type="http://schemas.openxmlformats.org/officeDocument/2006/relationships/tags" Target="../tags/tag188.xml"/><Relationship Id="rId11" Type="http://schemas.openxmlformats.org/officeDocument/2006/relationships/tags" Target="../tags/tag187.xml"/><Relationship Id="rId10" Type="http://schemas.openxmlformats.org/officeDocument/2006/relationships/tags" Target="../tags/tag186.xml"/><Relationship Id="rId1" Type="http://schemas.openxmlformats.org/officeDocument/2006/relationships/tags" Target="../tags/tag178.xml"/></Relationships>
</file>

<file path=ppt/slides/_rels/slide10.xml.rels><?xml version="1.0" encoding="UTF-8" standalone="yes"?>
<Relationships xmlns="http://schemas.openxmlformats.org/package/2006/relationships"><Relationship Id="rId99" Type="http://schemas.openxmlformats.org/officeDocument/2006/relationships/tags" Target="../tags/tag295.xml"/><Relationship Id="rId98" Type="http://schemas.openxmlformats.org/officeDocument/2006/relationships/tags" Target="../tags/tag294.xml"/><Relationship Id="rId97" Type="http://schemas.openxmlformats.org/officeDocument/2006/relationships/tags" Target="../tags/tag293.xml"/><Relationship Id="rId96" Type="http://schemas.openxmlformats.org/officeDocument/2006/relationships/tags" Target="../tags/tag292.xml"/><Relationship Id="rId95" Type="http://schemas.openxmlformats.org/officeDocument/2006/relationships/tags" Target="../tags/tag291.xml"/><Relationship Id="rId94" Type="http://schemas.openxmlformats.org/officeDocument/2006/relationships/tags" Target="../tags/tag290.xml"/><Relationship Id="rId93" Type="http://schemas.openxmlformats.org/officeDocument/2006/relationships/tags" Target="../tags/tag289.xml"/><Relationship Id="rId92" Type="http://schemas.openxmlformats.org/officeDocument/2006/relationships/tags" Target="../tags/tag288.xml"/><Relationship Id="rId91" Type="http://schemas.openxmlformats.org/officeDocument/2006/relationships/tags" Target="../tags/tag287.xml"/><Relationship Id="rId90" Type="http://schemas.openxmlformats.org/officeDocument/2006/relationships/tags" Target="../tags/tag286.xml"/><Relationship Id="rId9" Type="http://schemas.openxmlformats.org/officeDocument/2006/relationships/tags" Target="../tags/tag209.xml"/><Relationship Id="rId89" Type="http://schemas.openxmlformats.org/officeDocument/2006/relationships/tags" Target="../tags/tag285.xml"/><Relationship Id="rId88" Type="http://schemas.openxmlformats.org/officeDocument/2006/relationships/tags" Target="../tags/tag284.xml"/><Relationship Id="rId87" Type="http://schemas.openxmlformats.org/officeDocument/2006/relationships/tags" Target="../tags/tag283.xml"/><Relationship Id="rId86" Type="http://schemas.openxmlformats.org/officeDocument/2006/relationships/tags" Target="../tags/tag282.xml"/><Relationship Id="rId85" Type="http://schemas.openxmlformats.org/officeDocument/2006/relationships/tags" Target="../tags/tag281.xml"/><Relationship Id="rId84" Type="http://schemas.openxmlformats.org/officeDocument/2006/relationships/tags" Target="../tags/tag280.xml"/><Relationship Id="rId83" Type="http://schemas.openxmlformats.org/officeDocument/2006/relationships/tags" Target="../tags/tag279.xml"/><Relationship Id="rId82" Type="http://schemas.openxmlformats.org/officeDocument/2006/relationships/tags" Target="../tags/tag278.xml"/><Relationship Id="rId81" Type="http://schemas.openxmlformats.org/officeDocument/2006/relationships/tags" Target="../tags/tag277.xml"/><Relationship Id="rId80" Type="http://schemas.openxmlformats.org/officeDocument/2006/relationships/image" Target="../media/image20.svg"/><Relationship Id="rId8" Type="http://schemas.openxmlformats.org/officeDocument/2006/relationships/image" Target="../media/image16.svg"/><Relationship Id="rId79" Type="http://schemas.openxmlformats.org/officeDocument/2006/relationships/image" Target="../media/image19.png"/><Relationship Id="rId78" Type="http://schemas.openxmlformats.org/officeDocument/2006/relationships/tags" Target="../tags/tag276.xml"/><Relationship Id="rId77" Type="http://schemas.openxmlformats.org/officeDocument/2006/relationships/tags" Target="../tags/tag275.xml"/><Relationship Id="rId76" Type="http://schemas.openxmlformats.org/officeDocument/2006/relationships/tags" Target="../tags/tag274.xml"/><Relationship Id="rId75" Type="http://schemas.openxmlformats.org/officeDocument/2006/relationships/tags" Target="../tags/tag273.xml"/><Relationship Id="rId74" Type="http://schemas.openxmlformats.org/officeDocument/2006/relationships/tags" Target="../tags/tag272.xml"/><Relationship Id="rId73" Type="http://schemas.openxmlformats.org/officeDocument/2006/relationships/tags" Target="../tags/tag271.xml"/><Relationship Id="rId72" Type="http://schemas.openxmlformats.org/officeDocument/2006/relationships/tags" Target="../tags/tag270.xml"/><Relationship Id="rId71" Type="http://schemas.openxmlformats.org/officeDocument/2006/relationships/tags" Target="../tags/tag269.xml"/><Relationship Id="rId70" Type="http://schemas.openxmlformats.org/officeDocument/2006/relationships/tags" Target="../tags/tag268.xml"/><Relationship Id="rId7" Type="http://schemas.openxmlformats.org/officeDocument/2006/relationships/image" Target="../media/image15.png"/><Relationship Id="rId69" Type="http://schemas.openxmlformats.org/officeDocument/2006/relationships/tags" Target="../tags/tag267.xml"/><Relationship Id="rId68" Type="http://schemas.openxmlformats.org/officeDocument/2006/relationships/tags" Target="../tags/tag266.xml"/><Relationship Id="rId67" Type="http://schemas.openxmlformats.org/officeDocument/2006/relationships/tags" Target="../tags/tag265.xml"/><Relationship Id="rId66" Type="http://schemas.openxmlformats.org/officeDocument/2006/relationships/tags" Target="../tags/tag264.xml"/><Relationship Id="rId65" Type="http://schemas.openxmlformats.org/officeDocument/2006/relationships/tags" Target="../tags/tag263.xml"/><Relationship Id="rId64" Type="http://schemas.openxmlformats.org/officeDocument/2006/relationships/tags" Target="../tags/tag262.xml"/><Relationship Id="rId63" Type="http://schemas.openxmlformats.org/officeDocument/2006/relationships/tags" Target="../tags/tag261.xml"/><Relationship Id="rId62" Type="http://schemas.openxmlformats.org/officeDocument/2006/relationships/tags" Target="../tags/tag260.xml"/><Relationship Id="rId61" Type="http://schemas.openxmlformats.org/officeDocument/2006/relationships/tags" Target="../tags/tag259.xml"/><Relationship Id="rId60" Type="http://schemas.openxmlformats.org/officeDocument/2006/relationships/tags" Target="../tags/tag258.xml"/><Relationship Id="rId6" Type="http://schemas.openxmlformats.org/officeDocument/2006/relationships/tags" Target="../tags/tag208.xml"/><Relationship Id="rId59" Type="http://schemas.openxmlformats.org/officeDocument/2006/relationships/tags" Target="../tags/tag257.xml"/><Relationship Id="rId58" Type="http://schemas.openxmlformats.org/officeDocument/2006/relationships/tags" Target="../tags/tag256.xml"/><Relationship Id="rId57" Type="http://schemas.openxmlformats.org/officeDocument/2006/relationships/tags" Target="../tags/tag255.xml"/><Relationship Id="rId56" Type="http://schemas.openxmlformats.org/officeDocument/2006/relationships/tags" Target="../tags/tag254.xml"/><Relationship Id="rId55" Type="http://schemas.openxmlformats.org/officeDocument/2006/relationships/tags" Target="../tags/tag253.xml"/><Relationship Id="rId54" Type="http://schemas.openxmlformats.org/officeDocument/2006/relationships/tags" Target="../tags/tag252.xml"/><Relationship Id="rId53" Type="http://schemas.openxmlformats.org/officeDocument/2006/relationships/tags" Target="../tags/tag251.xml"/><Relationship Id="rId52" Type="http://schemas.openxmlformats.org/officeDocument/2006/relationships/tags" Target="../tags/tag250.xml"/><Relationship Id="rId51" Type="http://schemas.openxmlformats.org/officeDocument/2006/relationships/tags" Target="../tags/tag249.xml"/><Relationship Id="rId50" Type="http://schemas.openxmlformats.org/officeDocument/2006/relationships/tags" Target="../tags/tag248.xml"/><Relationship Id="rId5" Type="http://schemas.openxmlformats.org/officeDocument/2006/relationships/tags" Target="../tags/tag207.xml"/><Relationship Id="rId49" Type="http://schemas.openxmlformats.org/officeDocument/2006/relationships/tags" Target="../tags/tag247.xml"/><Relationship Id="rId48" Type="http://schemas.openxmlformats.org/officeDocument/2006/relationships/tags" Target="../tags/tag246.xml"/><Relationship Id="rId47" Type="http://schemas.openxmlformats.org/officeDocument/2006/relationships/tags" Target="../tags/tag245.xml"/><Relationship Id="rId46" Type="http://schemas.openxmlformats.org/officeDocument/2006/relationships/tags" Target="../tags/tag244.xml"/><Relationship Id="rId45" Type="http://schemas.openxmlformats.org/officeDocument/2006/relationships/tags" Target="../tags/tag243.xml"/><Relationship Id="rId44" Type="http://schemas.openxmlformats.org/officeDocument/2006/relationships/image" Target="../media/image18.svg"/><Relationship Id="rId43" Type="http://schemas.openxmlformats.org/officeDocument/2006/relationships/image" Target="../media/image17.png"/><Relationship Id="rId42" Type="http://schemas.openxmlformats.org/officeDocument/2006/relationships/tags" Target="../tags/tag242.xml"/><Relationship Id="rId41" Type="http://schemas.openxmlformats.org/officeDocument/2006/relationships/tags" Target="../tags/tag241.xml"/><Relationship Id="rId40" Type="http://schemas.openxmlformats.org/officeDocument/2006/relationships/tags" Target="../tags/tag240.xml"/><Relationship Id="rId4" Type="http://schemas.openxmlformats.org/officeDocument/2006/relationships/tags" Target="../tags/tag206.xml"/><Relationship Id="rId39" Type="http://schemas.openxmlformats.org/officeDocument/2006/relationships/tags" Target="../tags/tag239.xml"/><Relationship Id="rId38" Type="http://schemas.openxmlformats.org/officeDocument/2006/relationships/tags" Target="../tags/tag238.xml"/><Relationship Id="rId37" Type="http://schemas.openxmlformats.org/officeDocument/2006/relationships/tags" Target="../tags/tag237.xml"/><Relationship Id="rId36" Type="http://schemas.openxmlformats.org/officeDocument/2006/relationships/tags" Target="../tags/tag236.xml"/><Relationship Id="rId35" Type="http://schemas.openxmlformats.org/officeDocument/2006/relationships/tags" Target="../tags/tag235.xml"/><Relationship Id="rId34" Type="http://schemas.openxmlformats.org/officeDocument/2006/relationships/tags" Target="../tags/tag234.xml"/><Relationship Id="rId33" Type="http://schemas.openxmlformats.org/officeDocument/2006/relationships/tags" Target="../tags/tag233.xml"/><Relationship Id="rId32" Type="http://schemas.openxmlformats.org/officeDocument/2006/relationships/tags" Target="../tags/tag232.xml"/><Relationship Id="rId31" Type="http://schemas.openxmlformats.org/officeDocument/2006/relationships/tags" Target="../tags/tag231.xml"/><Relationship Id="rId30" Type="http://schemas.openxmlformats.org/officeDocument/2006/relationships/tags" Target="../tags/tag230.xml"/><Relationship Id="rId3" Type="http://schemas.openxmlformats.org/officeDocument/2006/relationships/tags" Target="../tags/tag205.xml"/><Relationship Id="rId29" Type="http://schemas.openxmlformats.org/officeDocument/2006/relationships/tags" Target="../tags/tag229.xml"/><Relationship Id="rId28" Type="http://schemas.openxmlformats.org/officeDocument/2006/relationships/tags" Target="../tags/tag228.xml"/><Relationship Id="rId27" Type="http://schemas.openxmlformats.org/officeDocument/2006/relationships/tags" Target="../tags/tag227.xml"/><Relationship Id="rId26" Type="http://schemas.openxmlformats.org/officeDocument/2006/relationships/tags" Target="../tags/tag226.xml"/><Relationship Id="rId25" Type="http://schemas.openxmlformats.org/officeDocument/2006/relationships/tags" Target="../tags/tag225.xml"/><Relationship Id="rId24" Type="http://schemas.openxmlformats.org/officeDocument/2006/relationships/tags" Target="../tags/tag224.xml"/><Relationship Id="rId23" Type="http://schemas.openxmlformats.org/officeDocument/2006/relationships/tags" Target="../tags/tag223.xml"/><Relationship Id="rId22" Type="http://schemas.openxmlformats.org/officeDocument/2006/relationships/tags" Target="../tags/tag222.xml"/><Relationship Id="rId21" Type="http://schemas.openxmlformats.org/officeDocument/2006/relationships/tags" Target="../tags/tag221.xml"/><Relationship Id="rId20" Type="http://schemas.openxmlformats.org/officeDocument/2006/relationships/tags" Target="../tags/tag220.xml"/><Relationship Id="rId2" Type="http://schemas.openxmlformats.org/officeDocument/2006/relationships/tags" Target="../tags/tag204.xml"/><Relationship Id="rId19" Type="http://schemas.openxmlformats.org/officeDocument/2006/relationships/tags" Target="../tags/tag219.xml"/><Relationship Id="rId18" Type="http://schemas.openxmlformats.org/officeDocument/2006/relationships/tags" Target="../tags/tag218.xml"/><Relationship Id="rId17" Type="http://schemas.openxmlformats.org/officeDocument/2006/relationships/tags" Target="../tags/tag217.xml"/><Relationship Id="rId16" Type="http://schemas.openxmlformats.org/officeDocument/2006/relationships/tags" Target="../tags/tag216.xml"/><Relationship Id="rId15" Type="http://schemas.openxmlformats.org/officeDocument/2006/relationships/tags" Target="../tags/tag215.xml"/><Relationship Id="rId14" Type="http://schemas.openxmlformats.org/officeDocument/2006/relationships/tags" Target="../tags/tag214.xml"/><Relationship Id="rId13" Type="http://schemas.openxmlformats.org/officeDocument/2006/relationships/tags" Target="../tags/tag213.xml"/><Relationship Id="rId12" Type="http://schemas.openxmlformats.org/officeDocument/2006/relationships/tags" Target="../tags/tag212.xml"/><Relationship Id="rId110" Type="http://schemas.openxmlformats.org/officeDocument/2006/relationships/slideLayout" Target="../slideLayouts/slideLayout17.xml"/><Relationship Id="rId11" Type="http://schemas.openxmlformats.org/officeDocument/2006/relationships/tags" Target="../tags/tag211.xml"/><Relationship Id="rId109" Type="http://schemas.openxmlformats.org/officeDocument/2006/relationships/tags" Target="../tags/tag305.xml"/><Relationship Id="rId108" Type="http://schemas.openxmlformats.org/officeDocument/2006/relationships/tags" Target="../tags/tag304.xml"/><Relationship Id="rId107" Type="http://schemas.openxmlformats.org/officeDocument/2006/relationships/tags" Target="../tags/tag303.xml"/><Relationship Id="rId106" Type="http://schemas.openxmlformats.org/officeDocument/2006/relationships/tags" Target="../tags/tag302.xml"/><Relationship Id="rId105" Type="http://schemas.openxmlformats.org/officeDocument/2006/relationships/tags" Target="../tags/tag301.xml"/><Relationship Id="rId104" Type="http://schemas.openxmlformats.org/officeDocument/2006/relationships/tags" Target="../tags/tag300.xml"/><Relationship Id="rId103" Type="http://schemas.openxmlformats.org/officeDocument/2006/relationships/tags" Target="../tags/tag299.xml"/><Relationship Id="rId102" Type="http://schemas.openxmlformats.org/officeDocument/2006/relationships/tags" Target="../tags/tag298.xml"/><Relationship Id="rId101" Type="http://schemas.openxmlformats.org/officeDocument/2006/relationships/tags" Target="../tags/tag297.xml"/><Relationship Id="rId100" Type="http://schemas.openxmlformats.org/officeDocument/2006/relationships/tags" Target="../tags/tag296.xml"/><Relationship Id="rId10" Type="http://schemas.openxmlformats.org/officeDocument/2006/relationships/tags" Target="../tags/tag210.xml"/><Relationship Id="rId1" Type="http://schemas.openxmlformats.org/officeDocument/2006/relationships/tags" Target="../tags/tag20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12.xml"/><Relationship Id="rId8" Type="http://schemas.openxmlformats.org/officeDocument/2006/relationships/image" Target="../media/image22.svg"/><Relationship Id="rId7" Type="http://schemas.openxmlformats.org/officeDocument/2006/relationships/image" Target="../media/image21.png"/><Relationship Id="rId61" Type="http://schemas.openxmlformats.org/officeDocument/2006/relationships/slideLayout" Target="../slideLayouts/slideLayout17.xml"/><Relationship Id="rId60" Type="http://schemas.openxmlformats.org/officeDocument/2006/relationships/tags" Target="../tags/tag359.xml"/><Relationship Id="rId6" Type="http://schemas.openxmlformats.org/officeDocument/2006/relationships/tags" Target="../tags/tag311.xml"/><Relationship Id="rId59" Type="http://schemas.openxmlformats.org/officeDocument/2006/relationships/tags" Target="../tags/tag358.xml"/><Relationship Id="rId58" Type="http://schemas.openxmlformats.org/officeDocument/2006/relationships/tags" Target="../tags/tag357.xml"/><Relationship Id="rId57" Type="http://schemas.openxmlformats.org/officeDocument/2006/relationships/tags" Target="../tags/tag356.xml"/><Relationship Id="rId56" Type="http://schemas.openxmlformats.org/officeDocument/2006/relationships/tags" Target="../tags/tag355.xml"/><Relationship Id="rId55" Type="http://schemas.openxmlformats.org/officeDocument/2006/relationships/tags" Target="../tags/tag354.xml"/><Relationship Id="rId54" Type="http://schemas.openxmlformats.org/officeDocument/2006/relationships/tags" Target="../tags/tag353.xml"/><Relationship Id="rId53" Type="http://schemas.openxmlformats.org/officeDocument/2006/relationships/tags" Target="../tags/tag352.xml"/><Relationship Id="rId52" Type="http://schemas.openxmlformats.org/officeDocument/2006/relationships/tags" Target="../tags/tag351.xml"/><Relationship Id="rId51" Type="http://schemas.openxmlformats.org/officeDocument/2006/relationships/tags" Target="../tags/tag350.xml"/><Relationship Id="rId50" Type="http://schemas.openxmlformats.org/officeDocument/2006/relationships/image" Target="../media/image26.svg"/><Relationship Id="rId5" Type="http://schemas.openxmlformats.org/officeDocument/2006/relationships/tags" Target="../tags/tag310.xml"/><Relationship Id="rId49" Type="http://schemas.openxmlformats.org/officeDocument/2006/relationships/image" Target="../media/image25.png"/><Relationship Id="rId48" Type="http://schemas.openxmlformats.org/officeDocument/2006/relationships/tags" Target="../tags/tag349.xml"/><Relationship Id="rId47" Type="http://schemas.openxmlformats.org/officeDocument/2006/relationships/tags" Target="../tags/tag348.xml"/><Relationship Id="rId46" Type="http://schemas.openxmlformats.org/officeDocument/2006/relationships/tags" Target="../tags/tag347.xml"/><Relationship Id="rId45" Type="http://schemas.openxmlformats.org/officeDocument/2006/relationships/tags" Target="../tags/tag346.xml"/><Relationship Id="rId44" Type="http://schemas.openxmlformats.org/officeDocument/2006/relationships/tags" Target="../tags/tag345.xml"/><Relationship Id="rId43" Type="http://schemas.openxmlformats.org/officeDocument/2006/relationships/tags" Target="../tags/tag344.xml"/><Relationship Id="rId42" Type="http://schemas.openxmlformats.org/officeDocument/2006/relationships/tags" Target="../tags/tag343.xml"/><Relationship Id="rId41" Type="http://schemas.openxmlformats.org/officeDocument/2006/relationships/tags" Target="../tags/tag342.xml"/><Relationship Id="rId40" Type="http://schemas.openxmlformats.org/officeDocument/2006/relationships/tags" Target="../tags/tag341.xml"/><Relationship Id="rId4" Type="http://schemas.openxmlformats.org/officeDocument/2006/relationships/tags" Target="../tags/tag309.xml"/><Relationship Id="rId39" Type="http://schemas.openxmlformats.org/officeDocument/2006/relationships/tags" Target="../tags/tag340.xml"/><Relationship Id="rId38" Type="http://schemas.openxmlformats.org/officeDocument/2006/relationships/tags" Target="../tags/tag339.xml"/><Relationship Id="rId37" Type="http://schemas.openxmlformats.org/officeDocument/2006/relationships/tags" Target="../tags/tag338.xml"/><Relationship Id="rId36" Type="http://schemas.openxmlformats.org/officeDocument/2006/relationships/tags" Target="../tags/tag337.xml"/><Relationship Id="rId35" Type="http://schemas.openxmlformats.org/officeDocument/2006/relationships/tags" Target="../tags/tag336.xml"/><Relationship Id="rId34" Type="http://schemas.openxmlformats.org/officeDocument/2006/relationships/tags" Target="../tags/tag335.xml"/><Relationship Id="rId33" Type="http://schemas.openxmlformats.org/officeDocument/2006/relationships/tags" Target="../tags/tag334.xml"/><Relationship Id="rId32" Type="http://schemas.openxmlformats.org/officeDocument/2006/relationships/tags" Target="../tags/tag333.xml"/><Relationship Id="rId31" Type="http://schemas.openxmlformats.org/officeDocument/2006/relationships/tags" Target="../tags/tag332.xml"/><Relationship Id="rId30" Type="http://schemas.openxmlformats.org/officeDocument/2006/relationships/tags" Target="../tags/tag331.xml"/><Relationship Id="rId3" Type="http://schemas.openxmlformats.org/officeDocument/2006/relationships/tags" Target="../tags/tag308.xml"/><Relationship Id="rId29" Type="http://schemas.openxmlformats.org/officeDocument/2006/relationships/image" Target="../media/image24.svg"/><Relationship Id="rId28" Type="http://schemas.openxmlformats.org/officeDocument/2006/relationships/image" Target="../media/image23.png"/><Relationship Id="rId27" Type="http://schemas.openxmlformats.org/officeDocument/2006/relationships/tags" Target="../tags/tag330.xml"/><Relationship Id="rId26" Type="http://schemas.openxmlformats.org/officeDocument/2006/relationships/tags" Target="../tags/tag329.xml"/><Relationship Id="rId25" Type="http://schemas.openxmlformats.org/officeDocument/2006/relationships/tags" Target="../tags/tag328.xml"/><Relationship Id="rId24" Type="http://schemas.openxmlformats.org/officeDocument/2006/relationships/tags" Target="../tags/tag327.xml"/><Relationship Id="rId23" Type="http://schemas.openxmlformats.org/officeDocument/2006/relationships/tags" Target="../tags/tag326.xml"/><Relationship Id="rId22" Type="http://schemas.openxmlformats.org/officeDocument/2006/relationships/tags" Target="../tags/tag325.xml"/><Relationship Id="rId21" Type="http://schemas.openxmlformats.org/officeDocument/2006/relationships/tags" Target="../tags/tag324.xml"/><Relationship Id="rId20" Type="http://schemas.openxmlformats.org/officeDocument/2006/relationships/tags" Target="../tags/tag323.xml"/><Relationship Id="rId2" Type="http://schemas.openxmlformats.org/officeDocument/2006/relationships/tags" Target="../tags/tag307.xml"/><Relationship Id="rId19" Type="http://schemas.openxmlformats.org/officeDocument/2006/relationships/tags" Target="../tags/tag322.xml"/><Relationship Id="rId18" Type="http://schemas.openxmlformats.org/officeDocument/2006/relationships/tags" Target="../tags/tag321.xml"/><Relationship Id="rId17" Type="http://schemas.openxmlformats.org/officeDocument/2006/relationships/tags" Target="../tags/tag320.xml"/><Relationship Id="rId16" Type="http://schemas.openxmlformats.org/officeDocument/2006/relationships/tags" Target="../tags/tag319.xml"/><Relationship Id="rId15" Type="http://schemas.openxmlformats.org/officeDocument/2006/relationships/tags" Target="../tags/tag318.xml"/><Relationship Id="rId14" Type="http://schemas.openxmlformats.org/officeDocument/2006/relationships/tags" Target="../tags/tag317.xml"/><Relationship Id="rId13" Type="http://schemas.openxmlformats.org/officeDocument/2006/relationships/tags" Target="../tags/tag316.xml"/><Relationship Id="rId12" Type="http://schemas.openxmlformats.org/officeDocument/2006/relationships/tags" Target="../tags/tag315.xml"/><Relationship Id="rId11" Type="http://schemas.openxmlformats.org/officeDocument/2006/relationships/tags" Target="../tags/tag314.xml"/><Relationship Id="rId10" Type="http://schemas.openxmlformats.org/officeDocument/2006/relationships/tags" Target="../tags/tag313.xml"/><Relationship Id="rId1" Type="http://schemas.openxmlformats.org/officeDocument/2006/relationships/tags" Target="../tags/tag30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368.xml"/><Relationship Id="rId8" Type="http://schemas.openxmlformats.org/officeDocument/2006/relationships/tags" Target="../tags/tag367.xml"/><Relationship Id="rId7" Type="http://schemas.openxmlformats.org/officeDocument/2006/relationships/tags" Target="../tags/tag366.xml"/><Relationship Id="rId6" Type="http://schemas.openxmlformats.org/officeDocument/2006/relationships/tags" Target="../tags/tag365.xml"/><Relationship Id="rId5" Type="http://schemas.openxmlformats.org/officeDocument/2006/relationships/tags" Target="../tags/tag364.xml"/><Relationship Id="rId4" Type="http://schemas.openxmlformats.org/officeDocument/2006/relationships/tags" Target="../tags/tag363.xml"/><Relationship Id="rId3" Type="http://schemas.openxmlformats.org/officeDocument/2006/relationships/tags" Target="../tags/tag362.xml"/><Relationship Id="rId26" Type="http://schemas.openxmlformats.org/officeDocument/2006/relationships/slideLayout" Target="../slideLayouts/slideLayout17.xml"/><Relationship Id="rId25" Type="http://schemas.openxmlformats.org/officeDocument/2006/relationships/tags" Target="../tags/tag382.xml"/><Relationship Id="rId24" Type="http://schemas.openxmlformats.org/officeDocument/2006/relationships/tags" Target="../tags/tag381.xml"/><Relationship Id="rId23" Type="http://schemas.openxmlformats.org/officeDocument/2006/relationships/tags" Target="../tags/tag380.xml"/><Relationship Id="rId22" Type="http://schemas.openxmlformats.org/officeDocument/2006/relationships/tags" Target="../tags/tag379.xml"/><Relationship Id="rId21" Type="http://schemas.openxmlformats.org/officeDocument/2006/relationships/tags" Target="../tags/tag378.xml"/><Relationship Id="rId20" Type="http://schemas.openxmlformats.org/officeDocument/2006/relationships/tags" Target="../tags/tag377.xml"/><Relationship Id="rId2" Type="http://schemas.openxmlformats.org/officeDocument/2006/relationships/tags" Target="../tags/tag361.xml"/><Relationship Id="rId19" Type="http://schemas.openxmlformats.org/officeDocument/2006/relationships/tags" Target="../tags/tag376.xml"/><Relationship Id="rId18" Type="http://schemas.openxmlformats.org/officeDocument/2006/relationships/tags" Target="../tags/tag375.xml"/><Relationship Id="rId17" Type="http://schemas.openxmlformats.org/officeDocument/2006/relationships/tags" Target="../tags/tag374.xml"/><Relationship Id="rId16" Type="http://schemas.openxmlformats.org/officeDocument/2006/relationships/tags" Target="../tags/tag373.xml"/><Relationship Id="rId15" Type="http://schemas.openxmlformats.org/officeDocument/2006/relationships/tags" Target="../tags/tag372.xml"/><Relationship Id="rId14" Type="http://schemas.openxmlformats.org/officeDocument/2006/relationships/tags" Target="../tags/tag371.xml"/><Relationship Id="rId13" Type="http://schemas.openxmlformats.org/officeDocument/2006/relationships/tags" Target="../tags/tag370.xml"/><Relationship Id="rId12" Type="http://schemas.openxmlformats.org/officeDocument/2006/relationships/tags" Target="../tags/tag369.xml"/><Relationship Id="rId11" Type="http://schemas.openxmlformats.org/officeDocument/2006/relationships/image" Target="../media/image28.svg"/><Relationship Id="rId10" Type="http://schemas.openxmlformats.org/officeDocument/2006/relationships/image" Target="../media/image27.png"/><Relationship Id="rId1" Type="http://schemas.openxmlformats.org/officeDocument/2006/relationships/tags" Target="../tags/tag36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389.xml"/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tags" Target="../tags/tag386.xml"/><Relationship Id="rId3" Type="http://schemas.openxmlformats.org/officeDocument/2006/relationships/tags" Target="../tags/tag385.xml"/><Relationship Id="rId2" Type="http://schemas.openxmlformats.org/officeDocument/2006/relationships/tags" Target="../tags/tag384.xml"/><Relationship Id="rId1" Type="http://schemas.openxmlformats.org/officeDocument/2006/relationships/tags" Target="../tags/tag383.xml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tags" Target="../tags/tag393.xml"/><Relationship Id="rId3" Type="http://schemas.openxmlformats.org/officeDocument/2006/relationships/tags" Target="../tags/tag392.xml"/><Relationship Id="rId2" Type="http://schemas.openxmlformats.org/officeDocument/2006/relationships/tags" Target="../tags/tag391.xml"/><Relationship Id="rId1" Type="http://schemas.openxmlformats.org/officeDocument/2006/relationships/tags" Target="../tags/tag390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svg"/><Relationship Id="rId8" Type="http://schemas.openxmlformats.org/officeDocument/2006/relationships/image" Target="../media/image29.png"/><Relationship Id="rId72" Type="http://schemas.openxmlformats.org/officeDocument/2006/relationships/slideLayout" Target="../slideLayouts/slideLayout17.xml"/><Relationship Id="rId71" Type="http://schemas.openxmlformats.org/officeDocument/2006/relationships/tags" Target="../tags/tag442.xml"/><Relationship Id="rId70" Type="http://schemas.openxmlformats.org/officeDocument/2006/relationships/tags" Target="../tags/tag441.xml"/><Relationship Id="rId7" Type="http://schemas.openxmlformats.org/officeDocument/2006/relationships/tags" Target="../tags/tag400.xml"/><Relationship Id="rId69" Type="http://schemas.openxmlformats.org/officeDocument/2006/relationships/tags" Target="../tags/tag440.xml"/><Relationship Id="rId68" Type="http://schemas.openxmlformats.org/officeDocument/2006/relationships/tags" Target="../tags/tag439.xml"/><Relationship Id="rId67" Type="http://schemas.openxmlformats.org/officeDocument/2006/relationships/tags" Target="../tags/tag438.xml"/><Relationship Id="rId66" Type="http://schemas.openxmlformats.org/officeDocument/2006/relationships/image" Target="../media/image50.jpeg"/><Relationship Id="rId65" Type="http://schemas.openxmlformats.org/officeDocument/2006/relationships/tags" Target="../tags/tag437.xml"/><Relationship Id="rId64" Type="http://schemas.openxmlformats.org/officeDocument/2006/relationships/tags" Target="../tags/tag436.xml"/><Relationship Id="rId63" Type="http://schemas.openxmlformats.org/officeDocument/2006/relationships/tags" Target="../tags/tag435.xml"/><Relationship Id="rId62" Type="http://schemas.openxmlformats.org/officeDocument/2006/relationships/tags" Target="../tags/tag434.xml"/><Relationship Id="rId61" Type="http://schemas.openxmlformats.org/officeDocument/2006/relationships/image" Target="../media/image49.svg"/><Relationship Id="rId60" Type="http://schemas.openxmlformats.org/officeDocument/2006/relationships/image" Target="../media/image48.png"/><Relationship Id="rId6" Type="http://schemas.openxmlformats.org/officeDocument/2006/relationships/tags" Target="../tags/tag399.xml"/><Relationship Id="rId59" Type="http://schemas.openxmlformats.org/officeDocument/2006/relationships/tags" Target="../tags/tag433.xml"/><Relationship Id="rId58" Type="http://schemas.openxmlformats.org/officeDocument/2006/relationships/tags" Target="../tags/tag432.xml"/><Relationship Id="rId57" Type="http://schemas.openxmlformats.org/officeDocument/2006/relationships/tags" Target="../tags/tag431.xml"/><Relationship Id="rId56" Type="http://schemas.openxmlformats.org/officeDocument/2006/relationships/image" Target="../media/image47.svg"/><Relationship Id="rId55" Type="http://schemas.openxmlformats.org/officeDocument/2006/relationships/image" Target="../media/image46.png"/><Relationship Id="rId54" Type="http://schemas.openxmlformats.org/officeDocument/2006/relationships/tags" Target="../tags/tag430.xml"/><Relationship Id="rId53" Type="http://schemas.openxmlformats.org/officeDocument/2006/relationships/tags" Target="../tags/tag429.xml"/><Relationship Id="rId52" Type="http://schemas.openxmlformats.org/officeDocument/2006/relationships/tags" Target="../tags/tag428.xml"/><Relationship Id="rId51" Type="http://schemas.openxmlformats.org/officeDocument/2006/relationships/image" Target="../media/image45.svg"/><Relationship Id="rId50" Type="http://schemas.openxmlformats.org/officeDocument/2006/relationships/image" Target="../media/image44.png"/><Relationship Id="rId5" Type="http://schemas.openxmlformats.org/officeDocument/2006/relationships/tags" Target="../tags/tag398.xml"/><Relationship Id="rId49" Type="http://schemas.openxmlformats.org/officeDocument/2006/relationships/tags" Target="../tags/tag427.xml"/><Relationship Id="rId48" Type="http://schemas.openxmlformats.org/officeDocument/2006/relationships/tags" Target="../tags/tag426.xml"/><Relationship Id="rId47" Type="http://schemas.openxmlformats.org/officeDocument/2006/relationships/tags" Target="../tags/tag425.xml"/><Relationship Id="rId46" Type="http://schemas.openxmlformats.org/officeDocument/2006/relationships/image" Target="../media/image43.svg"/><Relationship Id="rId45" Type="http://schemas.openxmlformats.org/officeDocument/2006/relationships/image" Target="../media/image42.png"/><Relationship Id="rId44" Type="http://schemas.openxmlformats.org/officeDocument/2006/relationships/tags" Target="../tags/tag424.xml"/><Relationship Id="rId43" Type="http://schemas.openxmlformats.org/officeDocument/2006/relationships/tags" Target="../tags/tag423.xml"/><Relationship Id="rId42" Type="http://schemas.openxmlformats.org/officeDocument/2006/relationships/tags" Target="../tags/tag422.xml"/><Relationship Id="rId41" Type="http://schemas.openxmlformats.org/officeDocument/2006/relationships/image" Target="../media/image41.svg"/><Relationship Id="rId40" Type="http://schemas.openxmlformats.org/officeDocument/2006/relationships/image" Target="../media/image40.png"/><Relationship Id="rId4" Type="http://schemas.openxmlformats.org/officeDocument/2006/relationships/tags" Target="../tags/tag397.xml"/><Relationship Id="rId39" Type="http://schemas.openxmlformats.org/officeDocument/2006/relationships/tags" Target="../tags/tag421.xml"/><Relationship Id="rId38" Type="http://schemas.openxmlformats.org/officeDocument/2006/relationships/tags" Target="../tags/tag420.xml"/><Relationship Id="rId37" Type="http://schemas.openxmlformats.org/officeDocument/2006/relationships/tags" Target="../tags/tag419.xml"/><Relationship Id="rId36" Type="http://schemas.openxmlformats.org/officeDocument/2006/relationships/tags" Target="../tags/tag418.xml"/><Relationship Id="rId35" Type="http://schemas.openxmlformats.org/officeDocument/2006/relationships/tags" Target="../tags/tag417.xml"/><Relationship Id="rId34" Type="http://schemas.openxmlformats.org/officeDocument/2006/relationships/image" Target="../media/image39.jpeg"/><Relationship Id="rId33" Type="http://schemas.openxmlformats.org/officeDocument/2006/relationships/tags" Target="../tags/tag416.xml"/><Relationship Id="rId32" Type="http://schemas.openxmlformats.org/officeDocument/2006/relationships/tags" Target="../tags/tag415.xml"/><Relationship Id="rId31" Type="http://schemas.openxmlformats.org/officeDocument/2006/relationships/tags" Target="../tags/tag414.xml"/><Relationship Id="rId30" Type="http://schemas.openxmlformats.org/officeDocument/2006/relationships/tags" Target="../tags/tag413.xml"/><Relationship Id="rId3" Type="http://schemas.openxmlformats.org/officeDocument/2006/relationships/tags" Target="../tags/tag396.xml"/><Relationship Id="rId29" Type="http://schemas.openxmlformats.org/officeDocument/2006/relationships/image" Target="../media/image38.svg"/><Relationship Id="rId28" Type="http://schemas.openxmlformats.org/officeDocument/2006/relationships/image" Target="../media/image37.png"/><Relationship Id="rId27" Type="http://schemas.openxmlformats.org/officeDocument/2006/relationships/tags" Target="../tags/tag412.xml"/><Relationship Id="rId26" Type="http://schemas.openxmlformats.org/officeDocument/2006/relationships/tags" Target="../tags/tag411.xml"/><Relationship Id="rId25" Type="http://schemas.openxmlformats.org/officeDocument/2006/relationships/tags" Target="../tags/tag410.xml"/><Relationship Id="rId24" Type="http://schemas.openxmlformats.org/officeDocument/2006/relationships/image" Target="../media/image36.svg"/><Relationship Id="rId23" Type="http://schemas.openxmlformats.org/officeDocument/2006/relationships/image" Target="../media/image35.png"/><Relationship Id="rId22" Type="http://schemas.openxmlformats.org/officeDocument/2006/relationships/tags" Target="../tags/tag409.xml"/><Relationship Id="rId21" Type="http://schemas.openxmlformats.org/officeDocument/2006/relationships/tags" Target="../tags/tag408.xml"/><Relationship Id="rId20" Type="http://schemas.openxmlformats.org/officeDocument/2006/relationships/tags" Target="../tags/tag407.xml"/><Relationship Id="rId2" Type="http://schemas.openxmlformats.org/officeDocument/2006/relationships/tags" Target="../tags/tag395.xml"/><Relationship Id="rId19" Type="http://schemas.openxmlformats.org/officeDocument/2006/relationships/image" Target="../media/image34.svg"/><Relationship Id="rId18" Type="http://schemas.openxmlformats.org/officeDocument/2006/relationships/image" Target="../media/image33.png"/><Relationship Id="rId17" Type="http://schemas.openxmlformats.org/officeDocument/2006/relationships/tags" Target="../tags/tag406.xml"/><Relationship Id="rId16" Type="http://schemas.openxmlformats.org/officeDocument/2006/relationships/tags" Target="../tags/tag405.xml"/><Relationship Id="rId15" Type="http://schemas.openxmlformats.org/officeDocument/2006/relationships/tags" Target="../tags/tag404.xml"/><Relationship Id="rId14" Type="http://schemas.openxmlformats.org/officeDocument/2006/relationships/image" Target="../media/image32.svg"/><Relationship Id="rId13" Type="http://schemas.openxmlformats.org/officeDocument/2006/relationships/image" Target="../media/image31.png"/><Relationship Id="rId12" Type="http://schemas.openxmlformats.org/officeDocument/2006/relationships/tags" Target="../tags/tag403.xml"/><Relationship Id="rId11" Type="http://schemas.openxmlformats.org/officeDocument/2006/relationships/tags" Target="../tags/tag402.xml"/><Relationship Id="rId10" Type="http://schemas.openxmlformats.org/officeDocument/2006/relationships/tags" Target="../tags/tag401.xml"/><Relationship Id="rId1" Type="http://schemas.openxmlformats.org/officeDocument/2006/relationships/tags" Target="../tags/tag394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449.xml"/><Relationship Id="rId8" Type="http://schemas.openxmlformats.org/officeDocument/2006/relationships/image" Target="../media/image52.svg"/><Relationship Id="rId7" Type="http://schemas.openxmlformats.org/officeDocument/2006/relationships/image" Target="../media/image51.png"/><Relationship Id="rId6" Type="http://schemas.openxmlformats.org/officeDocument/2006/relationships/tags" Target="../tags/tag448.xml"/><Relationship Id="rId5" Type="http://schemas.openxmlformats.org/officeDocument/2006/relationships/tags" Target="../tags/tag447.xml"/><Relationship Id="rId4" Type="http://schemas.openxmlformats.org/officeDocument/2006/relationships/tags" Target="../tags/tag446.xml"/><Relationship Id="rId3" Type="http://schemas.openxmlformats.org/officeDocument/2006/relationships/tags" Target="../tags/tag445.xml"/><Relationship Id="rId27" Type="http://schemas.openxmlformats.org/officeDocument/2006/relationships/slideLayout" Target="../slideLayouts/slideLayout17.xml"/><Relationship Id="rId26" Type="http://schemas.openxmlformats.org/officeDocument/2006/relationships/tags" Target="../tags/tag464.xml"/><Relationship Id="rId25" Type="http://schemas.openxmlformats.org/officeDocument/2006/relationships/tags" Target="../tags/tag463.xml"/><Relationship Id="rId24" Type="http://schemas.openxmlformats.org/officeDocument/2006/relationships/tags" Target="../tags/tag462.xml"/><Relationship Id="rId23" Type="http://schemas.openxmlformats.org/officeDocument/2006/relationships/tags" Target="../tags/tag461.xml"/><Relationship Id="rId22" Type="http://schemas.openxmlformats.org/officeDocument/2006/relationships/tags" Target="../tags/tag460.xml"/><Relationship Id="rId21" Type="http://schemas.openxmlformats.org/officeDocument/2006/relationships/tags" Target="../tags/tag459.xml"/><Relationship Id="rId20" Type="http://schemas.openxmlformats.org/officeDocument/2006/relationships/image" Target="../media/image54.svg"/><Relationship Id="rId2" Type="http://schemas.openxmlformats.org/officeDocument/2006/relationships/tags" Target="../tags/tag444.xml"/><Relationship Id="rId19" Type="http://schemas.openxmlformats.org/officeDocument/2006/relationships/image" Target="../media/image53.png"/><Relationship Id="rId18" Type="http://schemas.openxmlformats.org/officeDocument/2006/relationships/tags" Target="../tags/tag458.xml"/><Relationship Id="rId17" Type="http://schemas.openxmlformats.org/officeDocument/2006/relationships/tags" Target="../tags/tag457.xml"/><Relationship Id="rId16" Type="http://schemas.openxmlformats.org/officeDocument/2006/relationships/tags" Target="../tags/tag456.xml"/><Relationship Id="rId15" Type="http://schemas.openxmlformats.org/officeDocument/2006/relationships/tags" Target="../tags/tag455.xml"/><Relationship Id="rId14" Type="http://schemas.openxmlformats.org/officeDocument/2006/relationships/tags" Target="../tags/tag454.xml"/><Relationship Id="rId13" Type="http://schemas.openxmlformats.org/officeDocument/2006/relationships/tags" Target="../tags/tag453.xml"/><Relationship Id="rId12" Type="http://schemas.openxmlformats.org/officeDocument/2006/relationships/tags" Target="../tags/tag452.xml"/><Relationship Id="rId11" Type="http://schemas.openxmlformats.org/officeDocument/2006/relationships/tags" Target="../tags/tag451.xml"/><Relationship Id="rId10" Type="http://schemas.openxmlformats.org/officeDocument/2006/relationships/tags" Target="../tags/tag450.xml"/><Relationship Id="rId1" Type="http://schemas.openxmlformats.org/officeDocument/2006/relationships/tags" Target="../tags/tag443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tags" Target="../tags/tag471.xml"/><Relationship Id="rId8" Type="http://schemas.openxmlformats.org/officeDocument/2006/relationships/tags" Target="../tags/tag470.xml"/><Relationship Id="rId7" Type="http://schemas.openxmlformats.org/officeDocument/2006/relationships/image" Target="../media/image56.svg"/><Relationship Id="rId62" Type="http://schemas.openxmlformats.org/officeDocument/2006/relationships/slideLayout" Target="../slideLayouts/slideLayout17.xml"/><Relationship Id="rId61" Type="http://schemas.openxmlformats.org/officeDocument/2006/relationships/tags" Target="../tags/tag511.xml"/><Relationship Id="rId60" Type="http://schemas.openxmlformats.org/officeDocument/2006/relationships/tags" Target="../tags/tag510.xml"/><Relationship Id="rId6" Type="http://schemas.openxmlformats.org/officeDocument/2006/relationships/image" Target="../media/image55.png"/><Relationship Id="rId59" Type="http://schemas.openxmlformats.org/officeDocument/2006/relationships/tags" Target="../tags/tag509.xml"/><Relationship Id="rId58" Type="http://schemas.openxmlformats.org/officeDocument/2006/relationships/tags" Target="../tags/tag508.xml"/><Relationship Id="rId57" Type="http://schemas.openxmlformats.org/officeDocument/2006/relationships/tags" Target="../tags/tag507.xml"/><Relationship Id="rId56" Type="http://schemas.openxmlformats.org/officeDocument/2006/relationships/tags" Target="../tags/tag506.xml"/><Relationship Id="rId55" Type="http://schemas.openxmlformats.org/officeDocument/2006/relationships/image" Target="../media/image68.svg"/><Relationship Id="rId54" Type="http://schemas.openxmlformats.org/officeDocument/2006/relationships/image" Target="../media/image67.png"/><Relationship Id="rId53" Type="http://schemas.openxmlformats.org/officeDocument/2006/relationships/tags" Target="../tags/tag505.xml"/><Relationship Id="rId52" Type="http://schemas.openxmlformats.org/officeDocument/2006/relationships/tags" Target="../tags/tag504.xml"/><Relationship Id="rId51" Type="http://schemas.openxmlformats.org/officeDocument/2006/relationships/tags" Target="../tags/tag503.xml"/><Relationship Id="rId50" Type="http://schemas.openxmlformats.org/officeDocument/2006/relationships/tags" Target="../tags/tag502.xml"/><Relationship Id="rId5" Type="http://schemas.openxmlformats.org/officeDocument/2006/relationships/tags" Target="../tags/tag469.xml"/><Relationship Id="rId49" Type="http://schemas.openxmlformats.org/officeDocument/2006/relationships/tags" Target="../tags/tag501.xml"/><Relationship Id="rId48" Type="http://schemas.openxmlformats.org/officeDocument/2006/relationships/image" Target="../media/image66.svg"/><Relationship Id="rId47" Type="http://schemas.openxmlformats.org/officeDocument/2006/relationships/image" Target="../media/image65.png"/><Relationship Id="rId46" Type="http://schemas.openxmlformats.org/officeDocument/2006/relationships/tags" Target="../tags/tag500.xml"/><Relationship Id="rId45" Type="http://schemas.openxmlformats.org/officeDocument/2006/relationships/tags" Target="../tags/tag499.xml"/><Relationship Id="rId44" Type="http://schemas.openxmlformats.org/officeDocument/2006/relationships/tags" Target="../tags/tag498.xml"/><Relationship Id="rId43" Type="http://schemas.openxmlformats.org/officeDocument/2006/relationships/tags" Target="../tags/tag497.xml"/><Relationship Id="rId42" Type="http://schemas.openxmlformats.org/officeDocument/2006/relationships/tags" Target="../tags/tag496.xml"/><Relationship Id="rId41" Type="http://schemas.openxmlformats.org/officeDocument/2006/relationships/image" Target="../media/image64.svg"/><Relationship Id="rId40" Type="http://schemas.openxmlformats.org/officeDocument/2006/relationships/image" Target="../media/image63.png"/><Relationship Id="rId4" Type="http://schemas.openxmlformats.org/officeDocument/2006/relationships/tags" Target="../tags/tag468.xml"/><Relationship Id="rId39" Type="http://schemas.openxmlformats.org/officeDocument/2006/relationships/tags" Target="../tags/tag495.xml"/><Relationship Id="rId38" Type="http://schemas.openxmlformats.org/officeDocument/2006/relationships/tags" Target="../tags/tag494.xml"/><Relationship Id="rId37" Type="http://schemas.openxmlformats.org/officeDocument/2006/relationships/tags" Target="../tags/tag493.xml"/><Relationship Id="rId36" Type="http://schemas.openxmlformats.org/officeDocument/2006/relationships/tags" Target="../tags/tag492.xml"/><Relationship Id="rId35" Type="http://schemas.openxmlformats.org/officeDocument/2006/relationships/tags" Target="../tags/tag491.xml"/><Relationship Id="rId34" Type="http://schemas.openxmlformats.org/officeDocument/2006/relationships/image" Target="../media/image62.svg"/><Relationship Id="rId33" Type="http://schemas.openxmlformats.org/officeDocument/2006/relationships/image" Target="../media/image61.png"/><Relationship Id="rId32" Type="http://schemas.openxmlformats.org/officeDocument/2006/relationships/tags" Target="../tags/tag490.xml"/><Relationship Id="rId31" Type="http://schemas.openxmlformats.org/officeDocument/2006/relationships/tags" Target="../tags/tag489.xml"/><Relationship Id="rId30" Type="http://schemas.openxmlformats.org/officeDocument/2006/relationships/tags" Target="../tags/tag488.xml"/><Relationship Id="rId3" Type="http://schemas.openxmlformats.org/officeDocument/2006/relationships/tags" Target="../tags/tag467.xml"/><Relationship Id="rId29" Type="http://schemas.openxmlformats.org/officeDocument/2006/relationships/tags" Target="../tags/tag487.xml"/><Relationship Id="rId28" Type="http://schemas.openxmlformats.org/officeDocument/2006/relationships/tags" Target="../tags/tag486.xml"/><Relationship Id="rId27" Type="http://schemas.openxmlformats.org/officeDocument/2006/relationships/image" Target="../media/image60.svg"/><Relationship Id="rId26" Type="http://schemas.openxmlformats.org/officeDocument/2006/relationships/image" Target="../media/image59.png"/><Relationship Id="rId25" Type="http://schemas.openxmlformats.org/officeDocument/2006/relationships/tags" Target="../tags/tag485.xml"/><Relationship Id="rId24" Type="http://schemas.openxmlformats.org/officeDocument/2006/relationships/tags" Target="../tags/tag484.xml"/><Relationship Id="rId23" Type="http://schemas.openxmlformats.org/officeDocument/2006/relationships/tags" Target="../tags/tag483.xml"/><Relationship Id="rId22" Type="http://schemas.openxmlformats.org/officeDocument/2006/relationships/tags" Target="../tags/tag482.xml"/><Relationship Id="rId21" Type="http://schemas.openxmlformats.org/officeDocument/2006/relationships/image" Target="../media/image58.svg"/><Relationship Id="rId20" Type="http://schemas.openxmlformats.org/officeDocument/2006/relationships/image" Target="../media/image57.png"/><Relationship Id="rId2" Type="http://schemas.openxmlformats.org/officeDocument/2006/relationships/tags" Target="../tags/tag466.xml"/><Relationship Id="rId19" Type="http://schemas.openxmlformats.org/officeDocument/2006/relationships/tags" Target="../tags/tag481.xml"/><Relationship Id="rId18" Type="http://schemas.openxmlformats.org/officeDocument/2006/relationships/tags" Target="../tags/tag480.xml"/><Relationship Id="rId17" Type="http://schemas.openxmlformats.org/officeDocument/2006/relationships/tags" Target="../tags/tag479.xml"/><Relationship Id="rId16" Type="http://schemas.openxmlformats.org/officeDocument/2006/relationships/tags" Target="../tags/tag478.xml"/><Relationship Id="rId15" Type="http://schemas.openxmlformats.org/officeDocument/2006/relationships/tags" Target="../tags/tag477.xml"/><Relationship Id="rId14" Type="http://schemas.openxmlformats.org/officeDocument/2006/relationships/tags" Target="../tags/tag476.xml"/><Relationship Id="rId13" Type="http://schemas.openxmlformats.org/officeDocument/2006/relationships/tags" Target="../tags/tag475.xml"/><Relationship Id="rId12" Type="http://schemas.openxmlformats.org/officeDocument/2006/relationships/tags" Target="../tags/tag474.xml"/><Relationship Id="rId11" Type="http://schemas.openxmlformats.org/officeDocument/2006/relationships/tags" Target="../tags/tag473.xml"/><Relationship Id="rId10" Type="http://schemas.openxmlformats.org/officeDocument/2006/relationships/tags" Target="../tags/tag472.xml"/><Relationship Id="rId1" Type="http://schemas.openxmlformats.org/officeDocument/2006/relationships/tags" Target="../tags/tag46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518.xml"/><Relationship Id="rId6" Type="http://schemas.openxmlformats.org/officeDocument/2006/relationships/tags" Target="../tags/tag517.xml"/><Relationship Id="rId5" Type="http://schemas.openxmlformats.org/officeDocument/2006/relationships/tags" Target="../tags/tag516.xml"/><Relationship Id="rId4" Type="http://schemas.openxmlformats.org/officeDocument/2006/relationships/tags" Target="../tags/tag515.xml"/><Relationship Id="rId3" Type="http://schemas.openxmlformats.org/officeDocument/2006/relationships/tags" Target="../tags/tag514.xml"/><Relationship Id="rId2" Type="http://schemas.openxmlformats.org/officeDocument/2006/relationships/tags" Target="../tags/tag513.xml"/><Relationship Id="rId1" Type="http://schemas.openxmlformats.org/officeDocument/2006/relationships/tags" Target="../tags/tag512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527.xml"/><Relationship Id="rId8" Type="http://schemas.openxmlformats.org/officeDocument/2006/relationships/tags" Target="../tags/tag526.xml"/><Relationship Id="rId7" Type="http://schemas.openxmlformats.org/officeDocument/2006/relationships/tags" Target="../tags/tag525.xml"/><Relationship Id="rId69" Type="http://schemas.openxmlformats.org/officeDocument/2006/relationships/slideLayout" Target="../slideLayouts/slideLayout17.xml"/><Relationship Id="rId68" Type="http://schemas.openxmlformats.org/officeDocument/2006/relationships/tags" Target="../tags/tag572.xml"/><Relationship Id="rId67" Type="http://schemas.openxmlformats.org/officeDocument/2006/relationships/tags" Target="../tags/tag571.xml"/><Relationship Id="rId66" Type="http://schemas.openxmlformats.org/officeDocument/2006/relationships/tags" Target="../tags/tag570.xml"/><Relationship Id="rId65" Type="http://schemas.openxmlformats.org/officeDocument/2006/relationships/image" Target="../media/image75.svg"/><Relationship Id="rId64" Type="http://schemas.openxmlformats.org/officeDocument/2006/relationships/image" Target="../media/image74.png"/><Relationship Id="rId63" Type="http://schemas.openxmlformats.org/officeDocument/2006/relationships/tags" Target="../tags/tag569.xml"/><Relationship Id="rId62" Type="http://schemas.openxmlformats.org/officeDocument/2006/relationships/tags" Target="../tags/tag568.xml"/><Relationship Id="rId61" Type="http://schemas.openxmlformats.org/officeDocument/2006/relationships/tags" Target="../tags/tag567.xml"/><Relationship Id="rId60" Type="http://schemas.openxmlformats.org/officeDocument/2006/relationships/tags" Target="../tags/tag566.xml"/><Relationship Id="rId6" Type="http://schemas.openxmlformats.org/officeDocument/2006/relationships/tags" Target="../tags/tag524.xml"/><Relationship Id="rId59" Type="http://schemas.openxmlformats.org/officeDocument/2006/relationships/image" Target="../media/image36.svg"/><Relationship Id="rId58" Type="http://schemas.openxmlformats.org/officeDocument/2006/relationships/image" Target="../media/image35.png"/><Relationship Id="rId57" Type="http://schemas.openxmlformats.org/officeDocument/2006/relationships/tags" Target="../tags/tag565.xml"/><Relationship Id="rId56" Type="http://schemas.openxmlformats.org/officeDocument/2006/relationships/tags" Target="../tags/tag564.xml"/><Relationship Id="rId55" Type="http://schemas.openxmlformats.org/officeDocument/2006/relationships/tags" Target="../tags/tag563.xml"/><Relationship Id="rId54" Type="http://schemas.openxmlformats.org/officeDocument/2006/relationships/tags" Target="../tags/tag562.xml"/><Relationship Id="rId53" Type="http://schemas.openxmlformats.org/officeDocument/2006/relationships/tags" Target="../tags/tag561.xml"/><Relationship Id="rId52" Type="http://schemas.openxmlformats.org/officeDocument/2006/relationships/tags" Target="../tags/tag560.xml"/><Relationship Id="rId51" Type="http://schemas.openxmlformats.org/officeDocument/2006/relationships/tags" Target="../tags/tag559.xml"/><Relationship Id="rId50" Type="http://schemas.openxmlformats.org/officeDocument/2006/relationships/tags" Target="../tags/tag558.xml"/><Relationship Id="rId5" Type="http://schemas.openxmlformats.org/officeDocument/2006/relationships/tags" Target="../tags/tag523.xml"/><Relationship Id="rId49" Type="http://schemas.openxmlformats.org/officeDocument/2006/relationships/tags" Target="../tags/tag557.xml"/><Relationship Id="rId48" Type="http://schemas.openxmlformats.org/officeDocument/2006/relationships/tags" Target="../tags/tag556.xml"/><Relationship Id="rId47" Type="http://schemas.openxmlformats.org/officeDocument/2006/relationships/tags" Target="../tags/tag555.xml"/><Relationship Id="rId46" Type="http://schemas.openxmlformats.org/officeDocument/2006/relationships/tags" Target="../tags/tag554.xml"/><Relationship Id="rId45" Type="http://schemas.openxmlformats.org/officeDocument/2006/relationships/tags" Target="../tags/tag553.xml"/><Relationship Id="rId44" Type="http://schemas.openxmlformats.org/officeDocument/2006/relationships/image" Target="../media/image73.svg"/><Relationship Id="rId43" Type="http://schemas.openxmlformats.org/officeDocument/2006/relationships/image" Target="../media/image72.png"/><Relationship Id="rId42" Type="http://schemas.openxmlformats.org/officeDocument/2006/relationships/tags" Target="../tags/tag552.xml"/><Relationship Id="rId41" Type="http://schemas.openxmlformats.org/officeDocument/2006/relationships/tags" Target="../tags/tag551.xml"/><Relationship Id="rId40" Type="http://schemas.openxmlformats.org/officeDocument/2006/relationships/tags" Target="../tags/tag550.xml"/><Relationship Id="rId4" Type="http://schemas.openxmlformats.org/officeDocument/2006/relationships/tags" Target="../tags/tag522.xml"/><Relationship Id="rId39" Type="http://schemas.openxmlformats.org/officeDocument/2006/relationships/tags" Target="../tags/tag549.xml"/><Relationship Id="rId38" Type="http://schemas.openxmlformats.org/officeDocument/2006/relationships/image" Target="../media/image13.svg"/><Relationship Id="rId37" Type="http://schemas.openxmlformats.org/officeDocument/2006/relationships/image" Target="../media/image71.png"/><Relationship Id="rId36" Type="http://schemas.openxmlformats.org/officeDocument/2006/relationships/tags" Target="../tags/tag548.xml"/><Relationship Id="rId35" Type="http://schemas.openxmlformats.org/officeDocument/2006/relationships/tags" Target="../tags/tag547.xml"/><Relationship Id="rId34" Type="http://schemas.openxmlformats.org/officeDocument/2006/relationships/tags" Target="../tags/tag546.xml"/><Relationship Id="rId33" Type="http://schemas.openxmlformats.org/officeDocument/2006/relationships/tags" Target="../tags/tag545.xml"/><Relationship Id="rId32" Type="http://schemas.openxmlformats.org/officeDocument/2006/relationships/tags" Target="../tags/tag544.xml"/><Relationship Id="rId31" Type="http://schemas.openxmlformats.org/officeDocument/2006/relationships/tags" Target="../tags/tag543.xml"/><Relationship Id="rId30" Type="http://schemas.openxmlformats.org/officeDocument/2006/relationships/tags" Target="../tags/tag542.xml"/><Relationship Id="rId3" Type="http://schemas.openxmlformats.org/officeDocument/2006/relationships/tags" Target="../tags/tag521.xml"/><Relationship Id="rId29" Type="http://schemas.openxmlformats.org/officeDocument/2006/relationships/tags" Target="../tags/tag541.xml"/><Relationship Id="rId28" Type="http://schemas.openxmlformats.org/officeDocument/2006/relationships/tags" Target="../tags/tag540.xml"/><Relationship Id="rId27" Type="http://schemas.openxmlformats.org/officeDocument/2006/relationships/tags" Target="../tags/tag539.xml"/><Relationship Id="rId26" Type="http://schemas.openxmlformats.org/officeDocument/2006/relationships/tags" Target="../tags/tag538.xml"/><Relationship Id="rId25" Type="http://schemas.openxmlformats.org/officeDocument/2006/relationships/tags" Target="../tags/tag537.xml"/><Relationship Id="rId24" Type="http://schemas.openxmlformats.org/officeDocument/2006/relationships/tags" Target="../tags/tag536.xml"/><Relationship Id="rId23" Type="http://schemas.openxmlformats.org/officeDocument/2006/relationships/image" Target="../media/image70.svg"/><Relationship Id="rId22" Type="http://schemas.openxmlformats.org/officeDocument/2006/relationships/image" Target="../media/image69.png"/><Relationship Id="rId21" Type="http://schemas.openxmlformats.org/officeDocument/2006/relationships/tags" Target="../tags/tag535.xml"/><Relationship Id="rId20" Type="http://schemas.openxmlformats.org/officeDocument/2006/relationships/tags" Target="../tags/tag534.xml"/><Relationship Id="rId2" Type="http://schemas.openxmlformats.org/officeDocument/2006/relationships/tags" Target="../tags/tag520.xml"/><Relationship Id="rId19" Type="http://schemas.openxmlformats.org/officeDocument/2006/relationships/tags" Target="../tags/tag533.xml"/><Relationship Id="rId18" Type="http://schemas.openxmlformats.org/officeDocument/2006/relationships/tags" Target="../tags/tag532.xml"/><Relationship Id="rId17" Type="http://schemas.openxmlformats.org/officeDocument/2006/relationships/image" Target="../media/image24.svg"/><Relationship Id="rId16" Type="http://schemas.openxmlformats.org/officeDocument/2006/relationships/image" Target="../media/image23.png"/><Relationship Id="rId15" Type="http://schemas.openxmlformats.org/officeDocument/2006/relationships/tags" Target="../tags/tag531.xml"/><Relationship Id="rId14" Type="http://schemas.openxmlformats.org/officeDocument/2006/relationships/tags" Target="../tags/tag530.xml"/><Relationship Id="rId13" Type="http://schemas.openxmlformats.org/officeDocument/2006/relationships/tags" Target="../tags/tag529.xml"/><Relationship Id="rId12" Type="http://schemas.openxmlformats.org/officeDocument/2006/relationships/tags" Target="../tags/tag528.xml"/><Relationship Id="rId11" Type="http://schemas.openxmlformats.org/officeDocument/2006/relationships/image" Target="../media/image43.svg"/><Relationship Id="rId10" Type="http://schemas.openxmlformats.org/officeDocument/2006/relationships/image" Target="../media/image42.png"/><Relationship Id="rId1" Type="http://schemas.openxmlformats.org/officeDocument/2006/relationships/tags" Target="../tags/tag519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tags" Target="../tags/tag579.xml"/><Relationship Id="rId8" Type="http://schemas.openxmlformats.org/officeDocument/2006/relationships/tags" Target="../tags/tag578.xml"/><Relationship Id="rId7" Type="http://schemas.openxmlformats.org/officeDocument/2006/relationships/tags" Target="../tags/tag577.xml"/><Relationship Id="rId6" Type="http://schemas.openxmlformats.org/officeDocument/2006/relationships/image" Target="../media/image77.svg"/><Relationship Id="rId5" Type="http://schemas.openxmlformats.org/officeDocument/2006/relationships/image" Target="../media/image76.png"/><Relationship Id="rId4" Type="http://schemas.openxmlformats.org/officeDocument/2006/relationships/tags" Target="../tags/tag576.xml"/><Relationship Id="rId3" Type="http://schemas.openxmlformats.org/officeDocument/2006/relationships/tags" Target="../tags/tag575.xml"/><Relationship Id="rId23" Type="http://schemas.openxmlformats.org/officeDocument/2006/relationships/slideLayout" Target="../slideLayouts/slideLayout17.xml"/><Relationship Id="rId22" Type="http://schemas.openxmlformats.org/officeDocument/2006/relationships/tags" Target="../tags/tag592.xml"/><Relationship Id="rId21" Type="http://schemas.openxmlformats.org/officeDocument/2006/relationships/tags" Target="../tags/tag591.xml"/><Relationship Id="rId20" Type="http://schemas.openxmlformats.org/officeDocument/2006/relationships/tags" Target="../tags/tag590.xml"/><Relationship Id="rId2" Type="http://schemas.openxmlformats.org/officeDocument/2006/relationships/tags" Target="../tags/tag574.xml"/><Relationship Id="rId19" Type="http://schemas.openxmlformats.org/officeDocument/2006/relationships/tags" Target="../tags/tag589.xml"/><Relationship Id="rId18" Type="http://schemas.openxmlformats.org/officeDocument/2006/relationships/tags" Target="../tags/tag588.xml"/><Relationship Id="rId17" Type="http://schemas.openxmlformats.org/officeDocument/2006/relationships/tags" Target="../tags/tag587.xml"/><Relationship Id="rId16" Type="http://schemas.openxmlformats.org/officeDocument/2006/relationships/tags" Target="../tags/tag586.xml"/><Relationship Id="rId15" Type="http://schemas.openxmlformats.org/officeDocument/2006/relationships/tags" Target="../tags/tag585.xml"/><Relationship Id="rId14" Type="http://schemas.openxmlformats.org/officeDocument/2006/relationships/tags" Target="../tags/tag584.xml"/><Relationship Id="rId13" Type="http://schemas.openxmlformats.org/officeDocument/2006/relationships/tags" Target="../tags/tag583.xml"/><Relationship Id="rId12" Type="http://schemas.openxmlformats.org/officeDocument/2006/relationships/tags" Target="../tags/tag582.xml"/><Relationship Id="rId11" Type="http://schemas.openxmlformats.org/officeDocument/2006/relationships/tags" Target="../tags/tag581.xml"/><Relationship Id="rId10" Type="http://schemas.openxmlformats.org/officeDocument/2006/relationships/tags" Target="../tags/tag580.xml"/><Relationship Id="rId1" Type="http://schemas.openxmlformats.org/officeDocument/2006/relationships/tags" Target="../tags/tag573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601.xml"/><Relationship Id="rId8" Type="http://schemas.openxmlformats.org/officeDocument/2006/relationships/tags" Target="../tags/tag600.xml"/><Relationship Id="rId7" Type="http://schemas.openxmlformats.org/officeDocument/2006/relationships/tags" Target="../tags/tag599.xml"/><Relationship Id="rId6" Type="http://schemas.openxmlformats.org/officeDocument/2006/relationships/tags" Target="../tags/tag598.xml"/><Relationship Id="rId5" Type="http://schemas.openxmlformats.org/officeDocument/2006/relationships/tags" Target="../tags/tag597.xml"/><Relationship Id="rId4" Type="http://schemas.openxmlformats.org/officeDocument/2006/relationships/tags" Target="../tags/tag596.xml"/><Relationship Id="rId3" Type="http://schemas.openxmlformats.org/officeDocument/2006/relationships/tags" Target="../tags/tag595.xml"/><Relationship Id="rId2" Type="http://schemas.openxmlformats.org/officeDocument/2006/relationships/tags" Target="../tags/tag594.xml"/><Relationship Id="rId19" Type="http://schemas.openxmlformats.org/officeDocument/2006/relationships/slideLayout" Target="../slideLayouts/slideLayout17.xml"/><Relationship Id="rId18" Type="http://schemas.openxmlformats.org/officeDocument/2006/relationships/tags" Target="../tags/tag610.xml"/><Relationship Id="rId17" Type="http://schemas.openxmlformats.org/officeDocument/2006/relationships/tags" Target="../tags/tag609.xml"/><Relationship Id="rId16" Type="http://schemas.openxmlformats.org/officeDocument/2006/relationships/tags" Target="../tags/tag608.xml"/><Relationship Id="rId15" Type="http://schemas.openxmlformats.org/officeDocument/2006/relationships/tags" Target="../tags/tag607.xml"/><Relationship Id="rId14" Type="http://schemas.openxmlformats.org/officeDocument/2006/relationships/tags" Target="../tags/tag606.xml"/><Relationship Id="rId13" Type="http://schemas.openxmlformats.org/officeDocument/2006/relationships/tags" Target="../tags/tag605.xml"/><Relationship Id="rId12" Type="http://schemas.openxmlformats.org/officeDocument/2006/relationships/tags" Target="../tags/tag604.xml"/><Relationship Id="rId11" Type="http://schemas.openxmlformats.org/officeDocument/2006/relationships/tags" Target="../tags/tag603.xml"/><Relationship Id="rId10" Type="http://schemas.openxmlformats.org/officeDocument/2006/relationships/tags" Target="../tags/tag602.xml"/><Relationship Id="rId1" Type="http://schemas.openxmlformats.org/officeDocument/2006/relationships/tags" Target="../tags/tag593.xml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tags" Target="../tags/tag618.xml"/><Relationship Id="rId8" Type="http://schemas.openxmlformats.org/officeDocument/2006/relationships/tags" Target="../tags/tag617.xml"/><Relationship Id="rId7" Type="http://schemas.openxmlformats.org/officeDocument/2006/relationships/tags" Target="../tags/tag616.xml"/><Relationship Id="rId6" Type="http://schemas.openxmlformats.org/officeDocument/2006/relationships/tags" Target="../tags/tag615.xml"/><Relationship Id="rId5" Type="http://schemas.openxmlformats.org/officeDocument/2006/relationships/tags" Target="../tags/tag614.xml"/><Relationship Id="rId4" Type="http://schemas.openxmlformats.org/officeDocument/2006/relationships/tags" Target="../tags/tag613.xml"/><Relationship Id="rId3" Type="http://schemas.openxmlformats.org/officeDocument/2006/relationships/image" Target="../media/image78.jpeg"/><Relationship Id="rId28" Type="http://schemas.openxmlformats.org/officeDocument/2006/relationships/slideLayout" Target="../slideLayouts/slideLayout17.xml"/><Relationship Id="rId27" Type="http://schemas.openxmlformats.org/officeDocument/2006/relationships/tags" Target="../tags/tag630.xml"/><Relationship Id="rId26" Type="http://schemas.openxmlformats.org/officeDocument/2006/relationships/tags" Target="../tags/tag629.xml"/><Relationship Id="rId25" Type="http://schemas.openxmlformats.org/officeDocument/2006/relationships/image" Target="../media/image83.svg"/><Relationship Id="rId24" Type="http://schemas.openxmlformats.org/officeDocument/2006/relationships/image" Target="../media/image82.png"/><Relationship Id="rId23" Type="http://schemas.openxmlformats.org/officeDocument/2006/relationships/tags" Target="../tags/tag628.xml"/><Relationship Id="rId22" Type="http://schemas.openxmlformats.org/officeDocument/2006/relationships/tags" Target="../tags/tag627.xml"/><Relationship Id="rId21" Type="http://schemas.openxmlformats.org/officeDocument/2006/relationships/tags" Target="../tags/tag626.xml"/><Relationship Id="rId20" Type="http://schemas.openxmlformats.org/officeDocument/2006/relationships/image" Target="../media/image81.svg"/><Relationship Id="rId2" Type="http://schemas.openxmlformats.org/officeDocument/2006/relationships/tags" Target="../tags/tag612.xml"/><Relationship Id="rId19" Type="http://schemas.openxmlformats.org/officeDocument/2006/relationships/image" Target="../media/image80.png"/><Relationship Id="rId18" Type="http://schemas.openxmlformats.org/officeDocument/2006/relationships/tags" Target="../tags/tag625.xml"/><Relationship Id="rId17" Type="http://schemas.openxmlformats.org/officeDocument/2006/relationships/tags" Target="../tags/tag624.xml"/><Relationship Id="rId16" Type="http://schemas.openxmlformats.org/officeDocument/2006/relationships/tags" Target="../tags/tag623.xml"/><Relationship Id="rId15" Type="http://schemas.openxmlformats.org/officeDocument/2006/relationships/image" Target="../media/image18.svg"/><Relationship Id="rId14" Type="http://schemas.openxmlformats.org/officeDocument/2006/relationships/image" Target="../media/image79.png"/><Relationship Id="rId13" Type="http://schemas.openxmlformats.org/officeDocument/2006/relationships/tags" Target="../tags/tag622.xml"/><Relationship Id="rId12" Type="http://schemas.openxmlformats.org/officeDocument/2006/relationships/tags" Target="../tags/tag621.xml"/><Relationship Id="rId11" Type="http://schemas.openxmlformats.org/officeDocument/2006/relationships/tags" Target="../tags/tag620.xml"/><Relationship Id="rId10" Type="http://schemas.openxmlformats.org/officeDocument/2006/relationships/tags" Target="../tags/tag619.xml"/><Relationship Id="rId1" Type="http://schemas.openxmlformats.org/officeDocument/2006/relationships/tags" Target="../tags/tag61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637.xml"/><Relationship Id="rId6" Type="http://schemas.openxmlformats.org/officeDocument/2006/relationships/tags" Target="../tags/tag636.xml"/><Relationship Id="rId5" Type="http://schemas.openxmlformats.org/officeDocument/2006/relationships/tags" Target="../tags/tag635.xml"/><Relationship Id="rId4" Type="http://schemas.openxmlformats.org/officeDocument/2006/relationships/tags" Target="../tags/tag634.xml"/><Relationship Id="rId3" Type="http://schemas.openxmlformats.org/officeDocument/2006/relationships/tags" Target="../tags/tag633.xml"/><Relationship Id="rId2" Type="http://schemas.openxmlformats.org/officeDocument/2006/relationships/tags" Target="../tags/tag632.xml"/><Relationship Id="rId1" Type="http://schemas.openxmlformats.org/officeDocument/2006/relationships/tags" Target="../tags/tag63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644.xml"/><Relationship Id="rId8" Type="http://schemas.openxmlformats.org/officeDocument/2006/relationships/tags" Target="../tags/tag643.xml"/><Relationship Id="rId7" Type="http://schemas.openxmlformats.org/officeDocument/2006/relationships/tags" Target="../tags/tag642.xml"/><Relationship Id="rId61" Type="http://schemas.openxmlformats.org/officeDocument/2006/relationships/slideLayout" Target="../slideLayouts/slideLayout17.xml"/><Relationship Id="rId60" Type="http://schemas.openxmlformats.org/officeDocument/2006/relationships/tags" Target="../tags/tag687.xml"/><Relationship Id="rId6" Type="http://schemas.openxmlformats.org/officeDocument/2006/relationships/image" Target="../media/image47.svg"/><Relationship Id="rId59" Type="http://schemas.openxmlformats.org/officeDocument/2006/relationships/tags" Target="../tags/tag686.xml"/><Relationship Id="rId58" Type="http://schemas.openxmlformats.org/officeDocument/2006/relationships/tags" Target="../tags/tag685.xml"/><Relationship Id="rId57" Type="http://schemas.openxmlformats.org/officeDocument/2006/relationships/tags" Target="../tags/tag684.xml"/><Relationship Id="rId56" Type="http://schemas.openxmlformats.org/officeDocument/2006/relationships/tags" Target="../tags/tag683.xml"/><Relationship Id="rId55" Type="http://schemas.openxmlformats.org/officeDocument/2006/relationships/tags" Target="../tags/tag682.xml"/><Relationship Id="rId54" Type="http://schemas.openxmlformats.org/officeDocument/2006/relationships/image" Target="../media/image87.svg"/><Relationship Id="rId53" Type="http://schemas.openxmlformats.org/officeDocument/2006/relationships/image" Target="../media/image86.png"/><Relationship Id="rId52" Type="http://schemas.openxmlformats.org/officeDocument/2006/relationships/tags" Target="../tags/tag681.xml"/><Relationship Id="rId51" Type="http://schemas.openxmlformats.org/officeDocument/2006/relationships/tags" Target="../tags/tag680.xml"/><Relationship Id="rId50" Type="http://schemas.openxmlformats.org/officeDocument/2006/relationships/tags" Target="../tags/tag679.xml"/><Relationship Id="rId5" Type="http://schemas.openxmlformats.org/officeDocument/2006/relationships/image" Target="../media/image46.png"/><Relationship Id="rId49" Type="http://schemas.openxmlformats.org/officeDocument/2006/relationships/tags" Target="../tags/tag678.xml"/><Relationship Id="rId48" Type="http://schemas.openxmlformats.org/officeDocument/2006/relationships/tags" Target="../tags/tag677.xml"/><Relationship Id="rId47" Type="http://schemas.openxmlformats.org/officeDocument/2006/relationships/tags" Target="../tags/tag676.xml"/><Relationship Id="rId46" Type="http://schemas.openxmlformats.org/officeDocument/2006/relationships/tags" Target="../tags/tag675.xml"/><Relationship Id="rId45" Type="http://schemas.openxmlformats.org/officeDocument/2006/relationships/tags" Target="../tags/tag674.xml"/><Relationship Id="rId44" Type="http://schemas.openxmlformats.org/officeDocument/2006/relationships/tags" Target="../tags/tag673.xml"/><Relationship Id="rId43" Type="http://schemas.openxmlformats.org/officeDocument/2006/relationships/image" Target="../media/image18.svg"/><Relationship Id="rId42" Type="http://schemas.openxmlformats.org/officeDocument/2006/relationships/image" Target="../media/image79.png"/><Relationship Id="rId41" Type="http://schemas.openxmlformats.org/officeDocument/2006/relationships/tags" Target="../tags/tag672.xml"/><Relationship Id="rId40" Type="http://schemas.openxmlformats.org/officeDocument/2006/relationships/tags" Target="../tags/tag671.xml"/><Relationship Id="rId4" Type="http://schemas.openxmlformats.org/officeDocument/2006/relationships/tags" Target="../tags/tag641.xml"/><Relationship Id="rId39" Type="http://schemas.openxmlformats.org/officeDocument/2006/relationships/tags" Target="../tags/tag670.xml"/><Relationship Id="rId38" Type="http://schemas.openxmlformats.org/officeDocument/2006/relationships/tags" Target="../tags/tag669.xml"/><Relationship Id="rId37" Type="http://schemas.openxmlformats.org/officeDocument/2006/relationships/tags" Target="../tags/tag668.xml"/><Relationship Id="rId36" Type="http://schemas.openxmlformats.org/officeDocument/2006/relationships/tags" Target="../tags/tag667.xml"/><Relationship Id="rId35" Type="http://schemas.openxmlformats.org/officeDocument/2006/relationships/tags" Target="../tags/tag666.xml"/><Relationship Id="rId34" Type="http://schemas.openxmlformats.org/officeDocument/2006/relationships/tags" Target="../tags/tag665.xml"/><Relationship Id="rId33" Type="http://schemas.openxmlformats.org/officeDocument/2006/relationships/tags" Target="../tags/tag664.xml"/><Relationship Id="rId32" Type="http://schemas.openxmlformats.org/officeDocument/2006/relationships/image" Target="../media/image85.svg"/><Relationship Id="rId31" Type="http://schemas.openxmlformats.org/officeDocument/2006/relationships/image" Target="../media/image84.png"/><Relationship Id="rId30" Type="http://schemas.openxmlformats.org/officeDocument/2006/relationships/tags" Target="../tags/tag663.xml"/><Relationship Id="rId3" Type="http://schemas.openxmlformats.org/officeDocument/2006/relationships/tags" Target="../tags/tag640.xml"/><Relationship Id="rId29" Type="http://schemas.openxmlformats.org/officeDocument/2006/relationships/tags" Target="../tags/tag662.xml"/><Relationship Id="rId28" Type="http://schemas.openxmlformats.org/officeDocument/2006/relationships/tags" Target="../tags/tag661.xml"/><Relationship Id="rId27" Type="http://schemas.openxmlformats.org/officeDocument/2006/relationships/tags" Target="../tags/tag660.xml"/><Relationship Id="rId26" Type="http://schemas.openxmlformats.org/officeDocument/2006/relationships/tags" Target="../tags/tag659.xml"/><Relationship Id="rId25" Type="http://schemas.openxmlformats.org/officeDocument/2006/relationships/tags" Target="../tags/tag658.xml"/><Relationship Id="rId24" Type="http://schemas.openxmlformats.org/officeDocument/2006/relationships/tags" Target="../tags/tag657.xml"/><Relationship Id="rId23" Type="http://schemas.openxmlformats.org/officeDocument/2006/relationships/tags" Target="../tags/tag656.xml"/><Relationship Id="rId22" Type="http://schemas.openxmlformats.org/officeDocument/2006/relationships/tags" Target="../tags/tag655.xml"/><Relationship Id="rId21" Type="http://schemas.openxmlformats.org/officeDocument/2006/relationships/tags" Target="../tags/tag654.xml"/><Relationship Id="rId20" Type="http://schemas.openxmlformats.org/officeDocument/2006/relationships/tags" Target="../tags/tag653.xml"/><Relationship Id="rId2" Type="http://schemas.openxmlformats.org/officeDocument/2006/relationships/tags" Target="../tags/tag639.xml"/><Relationship Id="rId19" Type="http://schemas.openxmlformats.org/officeDocument/2006/relationships/tags" Target="../tags/tag652.xml"/><Relationship Id="rId18" Type="http://schemas.openxmlformats.org/officeDocument/2006/relationships/tags" Target="../tags/tag651.xml"/><Relationship Id="rId17" Type="http://schemas.openxmlformats.org/officeDocument/2006/relationships/image" Target="../media/image13.svg"/><Relationship Id="rId16" Type="http://schemas.openxmlformats.org/officeDocument/2006/relationships/image" Target="../media/image71.png"/><Relationship Id="rId15" Type="http://schemas.openxmlformats.org/officeDocument/2006/relationships/tags" Target="../tags/tag650.xml"/><Relationship Id="rId14" Type="http://schemas.openxmlformats.org/officeDocument/2006/relationships/tags" Target="../tags/tag649.xml"/><Relationship Id="rId13" Type="http://schemas.openxmlformats.org/officeDocument/2006/relationships/tags" Target="../tags/tag648.xml"/><Relationship Id="rId12" Type="http://schemas.openxmlformats.org/officeDocument/2006/relationships/tags" Target="../tags/tag647.xml"/><Relationship Id="rId11" Type="http://schemas.openxmlformats.org/officeDocument/2006/relationships/tags" Target="../tags/tag646.xml"/><Relationship Id="rId10" Type="http://schemas.openxmlformats.org/officeDocument/2006/relationships/tags" Target="../tags/tag645.xml"/><Relationship Id="rId1" Type="http://schemas.openxmlformats.org/officeDocument/2006/relationships/tags" Target="../tags/tag638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tags" Target="../tags/tag694.xml"/><Relationship Id="rId8" Type="http://schemas.openxmlformats.org/officeDocument/2006/relationships/tags" Target="../tags/tag693.xml"/><Relationship Id="rId7" Type="http://schemas.openxmlformats.org/officeDocument/2006/relationships/tags" Target="../tags/tag692.xml"/><Relationship Id="rId6" Type="http://schemas.openxmlformats.org/officeDocument/2006/relationships/image" Target="../media/image89.svg"/><Relationship Id="rId5" Type="http://schemas.openxmlformats.org/officeDocument/2006/relationships/image" Target="../media/image88.png"/><Relationship Id="rId41" Type="http://schemas.openxmlformats.org/officeDocument/2006/relationships/slideLayout" Target="../slideLayouts/slideLayout17.xml"/><Relationship Id="rId40" Type="http://schemas.openxmlformats.org/officeDocument/2006/relationships/tags" Target="../tags/tag725.xml"/><Relationship Id="rId4" Type="http://schemas.openxmlformats.org/officeDocument/2006/relationships/tags" Target="../tags/tag691.xml"/><Relationship Id="rId39" Type="http://schemas.openxmlformats.org/officeDocument/2006/relationships/tags" Target="../tags/tag724.xml"/><Relationship Id="rId38" Type="http://schemas.openxmlformats.org/officeDocument/2006/relationships/tags" Target="../tags/tag723.xml"/><Relationship Id="rId37" Type="http://schemas.openxmlformats.org/officeDocument/2006/relationships/tags" Target="../tags/tag722.xml"/><Relationship Id="rId36" Type="http://schemas.openxmlformats.org/officeDocument/2006/relationships/tags" Target="../tags/tag721.xml"/><Relationship Id="rId35" Type="http://schemas.openxmlformats.org/officeDocument/2006/relationships/tags" Target="../tags/tag720.xml"/><Relationship Id="rId34" Type="http://schemas.openxmlformats.org/officeDocument/2006/relationships/tags" Target="../tags/tag719.xml"/><Relationship Id="rId33" Type="http://schemas.openxmlformats.org/officeDocument/2006/relationships/tags" Target="../tags/tag718.xml"/><Relationship Id="rId32" Type="http://schemas.openxmlformats.org/officeDocument/2006/relationships/tags" Target="../tags/tag717.xml"/><Relationship Id="rId31" Type="http://schemas.openxmlformats.org/officeDocument/2006/relationships/tags" Target="../tags/tag716.xml"/><Relationship Id="rId30" Type="http://schemas.openxmlformats.org/officeDocument/2006/relationships/tags" Target="../tags/tag715.xml"/><Relationship Id="rId3" Type="http://schemas.openxmlformats.org/officeDocument/2006/relationships/tags" Target="../tags/tag690.xml"/><Relationship Id="rId29" Type="http://schemas.openxmlformats.org/officeDocument/2006/relationships/tags" Target="../tags/tag714.xml"/><Relationship Id="rId28" Type="http://schemas.openxmlformats.org/officeDocument/2006/relationships/tags" Target="../tags/tag713.xml"/><Relationship Id="rId27" Type="http://schemas.openxmlformats.org/officeDocument/2006/relationships/tags" Target="../tags/tag712.xml"/><Relationship Id="rId26" Type="http://schemas.openxmlformats.org/officeDocument/2006/relationships/tags" Target="../tags/tag711.xml"/><Relationship Id="rId25" Type="http://schemas.openxmlformats.org/officeDocument/2006/relationships/tags" Target="../tags/tag710.xml"/><Relationship Id="rId24" Type="http://schemas.openxmlformats.org/officeDocument/2006/relationships/tags" Target="../tags/tag709.xml"/><Relationship Id="rId23" Type="http://schemas.openxmlformats.org/officeDocument/2006/relationships/tags" Target="../tags/tag708.xml"/><Relationship Id="rId22" Type="http://schemas.openxmlformats.org/officeDocument/2006/relationships/tags" Target="../tags/tag707.xml"/><Relationship Id="rId21" Type="http://schemas.openxmlformats.org/officeDocument/2006/relationships/tags" Target="../tags/tag706.xml"/><Relationship Id="rId20" Type="http://schemas.openxmlformats.org/officeDocument/2006/relationships/tags" Target="../tags/tag705.xml"/><Relationship Id="rId2" Type="http://schemas.openxmlformats.org/officeDocument/2006/relationships/tags" Target="../tags/tag689.xml"/><Relationship Id="rId19" Type="http://schemas.openxmlformats.org/officeDocument/2006/relationships/tags" Target="../tags/tag704.xml"/><Relationship Id="rId18" Type="http://schemas.openxmlformats.org/officeDocument/2006/relationships/tags" Target="../tags/tag703.xml"/><Relationship Id="rId17" Type="http://schemas.openxmlformats.org/officeDocument/2006/relationships/tags" Target="../tags/tag702.xml"/><Relationship Id="rId16" Type="http://schemas.openxmlformats.org/officeDocument/2006/relationships/tags" Target="../tags/tag701.xml"/><Relationship Id="rId15" Type="http://schemas.openxmlformats.org/officeDocument/2006/relationships/tags" Target="../tags/tag700.xml"/><Relationship Id="rId14" Type="http://schemas.openxmlformats.org/officeDocument/2006/relationships/tags" Target="../tags/tag699.xml"/><Relationship Id="rId13" Type="http://schemas.openxmlformats.org/officeDocument/2006/relationships/tags" Target="../tags/tag698.xml"/><Relationship Id="rId12" Type="http://schemas.openxmlformats.org/officeDocument/2006/relationships/tags" Target="../tags/tag697.xml"/><Relationship Id="rId11" Type="http://schemas.openxmlformats.org/officeDocument/2006/relationships/tags" Target="../tags/tag696.xml"/><Relationship Id="rId10" Type="http://schemas.openxmlformats.org/officeDocument/2006/relationships/tags" Target="../tags/tag695.xml"/><Relationship Id="rId1" Type="http://schemas.openxmlformats.org/officeDocument/2006/relationships/tags" Target="../tags/tag688.xml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tags" Target="../tags/tag734.xml"/><Relationship Id="rId8" Type="http://schemas.openxmlformats.org/officeDocument/2006/relationships/tags" Target="../tags/tag733.xml"/><Relationship Id="rId7" Type="http://schemas.openxmlformats.org/officeDocument/2006/relationships/tags" Target="../tags/tag732.xml"/><Relationship Id="rId6" Type="http://schemas.openxmlformats.org/officeDocument/2006/relationships/tags" Target="../tags/tag731.xml"/><Relationship Id="rId56" Type="http://schemas.openxmlformats.org/officeDocument/2006/relationships/slideLayout" Target="../slideLayouts/slideLayout17.xml"/><Relationship Id="rId55" Type="http://schemas.openxmlformats.org/officeDocument/2006/relationships/tags" Target="../tags/tag778.xml"/><Relationship Id="rId54" Type="http://schemas.openxmlformats.org/officeDocument/2006/relationships/tags" Target="../tags/tag777.xml"/><Relationship Id="rId53" Type="http://schemas.openxmlformats.org/officeDocument/2006/relationships/tags" Target="../tags/tag776.xml"/><Relationship Id="rId52" Type="http://schemas.openxmlformats.org/officeDocument/2006/relationships/tags" Target="../tags/tag775.xml"/><Relationship Id="rId51" Type="http://schemas.openxmlformats.org/officeDocument/2006/relationships/tags" Target="../tags/tag774.xml"/><Relationship Id="rId50" Type="http://schemas.openxmlformats.org/officeDocument/2006/relationships/tags" Target="../tags/tag773.xml"/><Relationship Id="rId5" Type="http://schemas.openxmlformats.org/officeDocument/2006/relationships/tags" Target="../tags/tag730.xml"/><Relationship Id="rId49" Type="http://schemas.openxmlformats.org/officeDocument/2006/relationships/tags" Target="../tags/tag772.xml"/><Relationship Id="rId48" Type="http://schemas.openxmlformats.org/officeDocument/2006/relationships/tags" Target="../tags/tag771.xml"/><Relationship Id="rId47" Type="http://schemas.openxmlformats.org/officeDocument/2006/relationships/tags" Target="../tags/tag770.xml"/><Relationship Id="rId46" Type="http://schemas.openxmlformats.org/officeDocument/2006/relationships/tags" Target="../tags/tag769.xml"/><Relationship Id="rId45" Type="http://schemas.openxmlformats.org/officeDocument/2006/relationships/tags" Target="../tags/tag768.xml"/><Relationship Id="rId44" Type="http://schemas.openxmlformats.org/officeDocument/2006/relationships/tags" Target="../tags/tag767.xml"/><Relationship Id="rId43" Type="http://schemas.openxmlformats.org/officeDocument/2006/relationships/tags" Target="../tags/tag766.xml"/><Relationship Id="rId42" Type="http://schemas.openxmlformats.org/officeDocument/2006/relationships/tags" Target="../tags/tag765.xml"/><Relationship Id="rId41" Type="http://schemas.openxmlformats.org/officeDocument/2006/relationships/image" Target="../media/image5.svg"/><Relationship Id="rId40" Type="http://schemas.openxmlformats.org/officeDocument/2006/relationships/image" Target="../media/image90.png"/><Relationship Id="rId4" Type="http://schemas.openxmlformats.org/officeDocument/2006/relationships/tags" Target="../tags/tag729.xml"/><Relationship Id="rId39" Type="http://schemas.openxmlformats.org/officeDocument/2006/relationships/tags" Target="../tags/tag764.xml"/><Relationship Id="rId38" Type="http://schemas.openxmlformats.org/officeDocument/2006/relationships/tags" Target="../tags/tag763.xml"/><Relationship Id="rId37" Type="http://schemas.openxmlformats.org/officeDocument/2006/relationships/tags" Target="../tags/tag762.xml"/><Relationship Id="rId36" Type="http://schemas.openxmlformats.org/officeDocument/2006/relationships/tags" Target="../tags/tag761.xml"/><Relationship Id="rId35" Type="http://schemas.openxmlformats.org/officeDocument/2006/relationships/tags" Target="../tags/tag760.xml"/><Relationship Id="rId34" Type="http://schemas.openxmlformats.org/officeDocument/2006/relationships/tags" Target="../tags/tag759.xml"/><Relationship Id="rId33" Type="http://schemas.openxmlformats.org/officeDocument/2006/relationships/tags" Target="../tags/tag758.xml"/><Relationship Id="rId32" Type="http://schemas.openxmlformats.org/officeDocument/2006/relationships/tags" Target="../tags/tag757.xml"/><Relationship Id="rId31" Type="http://schemas.openxmlformats.org/officeDocument/2006/relationships/tags" Target="../tags/tag756.xml"/><Relationship Id="rId30" Type="http://schemas.openxmlformats.org/officeDocument/2006/relationships/tags" Target="../tags/tag755.xml"/><Relationship Id="rId3" Type="http://schemas.openxmlformats.org/officeDocument/2006/relationships/tags" Target="../tags/tag728.xml"/><Relationship Id="rId29" Type="http://schemas.openxmlformats.org/officeDocument/2006/relationships/tags" Target="../tags/tag754.xml"/><Relationship Id="rId28" Type="http://schemas.openxmlformats.org/officeDocument/2006/relationships/tags" Target="../tags/tag753.xml"/><Relationship Id="rId27" Type="http://schemas.openxmlformats.org/officeDocument/2006/relationships/tags" Target="../tags/tag752.xml"/><Relationship Id="rId26" Type="http://schemas.openxmlformats.org/officeDocument/2006/relationships/tags" Target="../tags/tag751.xml"/><Relationship Id="rId25" Type="http://schemas.openxmlformats.org/officeDocument/2006/relationships/tags" Target="../tags/tag750.xml"/><Relationship Id="rId24" Type="http://schemas.openxmlformats.org/officeDocument/2006/relationships/tags" Target="../tags/tag749.xml"/><Relationship Id="rId23" Type="http://schemas.openxmlformats.org/officeDocument/2006/relationships/tags" Target="../tags/tag748.xml"/><Relationship Id="rId22" Type="http://schemas.openxmlformats.org/officeDocument/2006/relationships/tags" Target="../tags/tag747.xml"/><Relationship Id="rId21" Type="http://schemas.openxmlformats.org/officeDocument/2006/relationships/tags" Target="../tags/tag746.xml"/><Relationship Id="rId20" Type="http://schemas.openxmlformats.org/officeDocument/2006/relationships/tags" Target="../tags/tag745.xml"/><Relationship Id="rId2" Type="http://schemas.openxmlformats.org/officeDocument/2006/relationships/tags" Target="../tags/tag727.xml"/><Relationship Id="rId19" Type="http://schemas.openxmlformats.org/officeDocument/2006/relationships/tags" Target="../tags/tag744.xml"/><Relationship Id="rId18" Type="http://schemas.openxmlformats.org/officeDocument/2006/relationships/tags" Target="../tags/tag743.xml"/><Relationship Id="rId17" Type="http://schemas.openxmlformats.org/officeDocument/2006/relationships/tags" Target="../tags/tag742.xml"/><Relationship Id="rId16" Type="http://schemas.openxmlformats.org/officeDocument/2006/relationships/tags" Target="../tags/tag741.xml"/><Relationship Id="rId15" Type="http://schemas.openxmlformats.org/officeDocument/2006/relationships/tags" Target="../tags/tag740.xml"/><Relationship Id="rId14" Type="http://schemas.openxmlformats.org/officeDocument/2006/relationships/tags" Target="../tags/tag739.xml"/><Relationship Id="rId13" Type="http://schemas.openxmlformats.org/officeDocument/2006/relationships/tags" Target="../tags/tag738.xml"/><Relationship Id="rId12" Type="http://schemas.openxmlformats.org/officeDocument/2006/relationships/tags" Target="../tags/tag737.xml"/><Relationship Id="rId11" Type="http://schemas.openxmlformats.org/officeDocument/2006/relationships/tags" Target="../tags/tag736.xml"/><Relationship Id="rId10" Type="http://schemas.openxmlformats.org/officeDocument/2006/relationships/tags" Target="../tags/tag735.xml"/><Relationship Id="rId1" Type="http://schemas.openxmlformats.org/officeDocument/2006/relationships/tags" Target="../tags/tag726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tags" Target="../tags/tag787.xml"/><Relationship Id="rId8" Type="http://schemas.openxmlformats.org/officeDocument/2006/relationships/tags" Target="../tags/tag786.xml"/><Relationship Id="rId79" Type="http://schemas.openxmlformats.org/officeDocument/2006/relationships/slideLayout" Target="../slideLayouts/slideLayout17.xml"/><Relationship Id="rId78" Type="http://schemas.openxmlformats.org/officeDocument/2006/relationships/tags" Target="../tags/tag844.xml"/><Relationship Id="rId77" Type="http://schemas.openxmlformats.org/officeDocument/2006/relationships/tags" Target="../tags/tag843.xml"/><Relationship Id="rId76" Type="http://schemas.openxmlformats.org/officeDocument/2006/relationships/tags" Target="../tags/tag842.xml"/><Relationship Id="rId75" Type="http://schemas.openxmlformats.org/officeDocument/2006/relationships/image" Target="../media/image102.svg"/><Relationship Id="rId74" Type="http://schemas.openxmlformats.org/officeDocument/2006/relationships/image" Target="../media/image101.png"/><Relationship Id="rId73" Type="http://schemas.openxmlformats.org/officeDocument/2006/relationships/tags" Target="../tags/tag841.xml"/><Relationship Id="rId72" Type="http://schemas.openxmlformats.org/officeDocument/2006/relationships/tags" Target="../tags/tag840.xml"/><Relationship Id="rId71" Type="http://schemas.openxmlformats.org/officeDocument/2006/relationships/tags" Target="../tags/tag839.xml"/><Relationship Id="rId70" Type="http://schemas.openxmlformats.org/officeDocument/2006/relationships/tags" Target="../tags/tag838.xml"/><Relationship Id="rId7" Type="http://schemas.openxmlformats.org/officeDocument/2006/relationships/tags" Target="../tags/tag785.xml"/><Relationship Id="rId69" Type="http://schemas.openxmlformats.org/officeDocument/2006/relationships/image" Target="../media/image100.svg"/><Relationship Id="rId68" Type="http://schemas.openxmlformats.org/officeDocument/2006/relationships/image" Target="../media/image99.png"/><Relationship Id="rId67" Type="http://schemas.openxmlformats.org/officeDocument/2006/relationships/tags" Target="../tags/tag837.xml"/><Relationship Id="rId66" Type="http://schemas.openxmlformats.org/officeDocument/2006/relationships/tags" Target="../tags/tag836.xml"/><Relationship Id="rId65" Type="http://schemas.openxmlformats.org/officeDocument/2006/relationships/tags" Target="../tags/tag835.xml"/><Relationship Id="rId64" Type="http://schemas.openxmlformats.org/officeDocument/2006/relationships/tags" Target="../tags/tag834.xml"/><Relationship Id="rId63" Type="http://schemas.openxmlformats.org/officeDocument/2006/relationships/image" Target="../media/image98.svg"/><Relationship Id="rId62" Type="http://schemas.openxmlformats.org/officeDocument/2006/relationships/image" Target="../media/image97.png"/><Relationship Id="rId61" Type="http://schemas.openxmlformats.org/officeDocument/2006/relationships/tags" Target="../tags/tag833.xml"/><Relationship Id="rId60" Type="http://schemas.openxmlformats.org/officeDocument/2006/relationships/tags" Target="../tags/tag832.xml"/><Relationship Id="rId6" Type="http://schemas.openxmlformats.org/officeDocument/2006/relationships/tags" Target="../tags/tag784.xml"/><Relationship Id="rId59" Type="http://schemas.openxmlformats.org/officeDocument/2006/relationships/tags" Target="../tags/tag831.xml"/><Relationship Id="rId58" Type="http://schemas.openxmlformats.org/officeDocument/2006/relationships/tags" Target="../tags/tag830.xml"/><Relationship Id="rId57" Type="http://schemas.openxmlformats.org/officeDocument/2006/relationships/tags" Target="../tags/tag829.xml"/><Relationship Id="rId56" Type="http://schemas.openxmlformats.org/officeDocument/2006/relationships/image" Target="../media/image96.svg"/><Relationship Id="rId55" Type="http://schemas.openxmlformats.org/officeDocument/2006/relationships/image" Target="../media/image95.png"/><Relationship Id="rId54" Type="http://schemas.openxmlformats.org/officeDocument/2006/relationships/tags" Target="../tags/tag828.xml"/><Relationship Id="rId53" Type="http://schemas.openxmlformats.org/officeDocument/2006/relationships/tags" Target="../tags/tag827.xml"/><Relationship Id="rId52" Type="http://schemas.openxmlformats.org/officeDocument/2006/relationships/tags" Target="../tags/tag826.xml"/><Relationship Id="rId51" Type="http://schemas.openxmlformats.org/officeDocument/2006/relationships/tags" Target="../tags/tag825.xml"/><Relationship Id="rId50" Type="http://schemas.openxmlformats.org/officeDocument/2006/relationships/tags" Target="../tags/tag824.xml"/><Relationship Id="rId5" Type="http://schemas.openxmlformats.org/officeDocument/2006/relationships/tags" Target="../tags/tag783.xml"/><Relationship Id="rId49" Type="http://schemas.openxmlformats.org/officeDocument/2006/relationships/image" Target="../media/image94.svg"/><Relationship Id="rId48" Type="http://schemas.openxmlformats.org/officeDocument/2006/relationships/image" Target="../media/image93.png"/><Relationship Id="rId47" Type="http://schemas.openxmlformats.org/officeDocument/2006/relationships/tags" Target="../tags/tag823.xml"/><Relationship Id="rId46" Type="http://schemas.openxmlformats.org/officeDocument/2006/relationships/tags" Target="../tags/tag822.xml"/><Relationship Id="rId45" Type="http://schemas.openxmlformats.org/officeDocument/2006/relationships/tags" Target="../tags/tag821.xml"/><Relationship Id="rId44" Type="http://schemas.openxmlformats.org/officeDocument/2006/relationships/tags" Target="../tags/tag820.xml"/><Relationship Id="rId43" Type="http://schemas.openxmlformats.org/officeDocument/2006/relationships/tags" Target="../tags/tag819.xml"/><Relationship Id="rId42" Type="http://schemas.openxmlformats.org/officeDocument/2006/relationships/tags" Target="../tags/tag818.xml"/><Relationship Id="rId41" Type="http://schemas.openxmlformats.org/officeDocument/2006/relationships/tags" Target="../tags/tag817.xml"/><Relationship Id="rId40" Type="http://schemas.openxmlformats.org/officeDocument/2006/relationships/tags" Target="../tags/tag816.xml"/><Relationship Id="rId4" Type="http://schemas.openxmlformats.org/officeDocument/2006/relationships/tags" Target="../tags/tag782.xml"/><Relationship Id="rId39" Type="http://schemas.openxmlformats.org/officeDocument/2006/relationships/tags" Target="../tags/tag815.xml"/><Relationship Id="rId38" Type="http://schemas.openxmlformats.org/officeDocument/2006/relationships/tags" Target="../tags/tag814.xml"/><Relationship Id="rId37" Type="http://schemas.openxmlformats.org/officeDocument/2006/relationships/tags" Target="../tags/tag813.xml"/><Relationship Id="rId36" Type="http://schemas.openxmlformats.org/officeDocument/2006/relationships/tags" Target="../tags/tag812.xml"/><Relationship Id="rId35" Type="http://schemas.openxmlformats.org/officeDocument/2006/relationships/tags" Target="../tags/tag811.xml"/><Relationship Id="rId34" Type="http://schemas.openxmlformats.org/officeDocument/2006/relationships/tags" Target="../tags/tag810.xml"/><Relationship Id="rId33" Type="http://schemas.openxmlformats.org/officeDocument/2006/relationships/tags" Target="../tags/tag809.xml"/><Relationship Id="rId32" Type="http://schemas.openxmlformats.org/officeDocument/2006/relationships/tags" Target="../tags/tag808.xml"/><Relationship Id="rId31" Type="http://schemas.openxmlformats.org/officeDocument/2006/relationships/tags" Target="../tags/tag807.xml"/><Relationship Id="rId30" Type="http://schemas.openxmlformats.org/officeDocument/2006/relationships/tags" Target="../tags/tag806.xml"/><Relationship Id="rId3" Type="http://schemas.openxmlformats.org/officeDocument/2006/relationships/tags" Target="../tags/tag781.xml"/><Relationship Id="rId29" Type="http://schemas.openxmlformats.org/officeDocument/2006/relationships/tags" Target="../tags/tag805.xml"/><Relationship Id="rId28" Type="http://schemas.openxmlformats.org/officeDocument/2006/relationships/tags" Target="../tags/tag804.xml"/><Relationship Id="rId27" Type="http://schemas.openxmlformats.org/officeDocument/2006/relationships/tags" Target="../tags/tag803.xml"/><Relationship Id="rId26" Type="http://schemas.openxmlformats.org/officeDocument/2006/relationships/tags" Target="../tags/tag802.xml"/><Relationship Id="rId25" Type="http://schemas.openxmlformats.org/officeDocument/2006/relationships/tags" Target="../tags/tag801.xml"/><Relationship Id="rId24" Type="http://schemas.openxmlformats.org/officeDocument/2006/relationships/image" Target="../media/image92.svg"/><Relationship Id="rId23" Type="http://schemas.openxmlformats.org/officeDocument/2006/relationships/image" Target="../media/image91.png"/><Relationship Id="rId22" Type="http://schemas.openxmlformats.org/officeDocument/2006/relationships/tags" Target="../tags/tag800.xml"/><Relationship Id="rId21" Type="http://schemas.openxmlformats.org/officeDocument/2006/relationships/tags" Target="../tags/tag799.xml"/><Relationship Id="rId20" Type="http://schemas.openxmlformats.org/officeDocument/2006/relationships/tags" Target="../tags/tag798.xml"/><Relationship Id="rId2" Type="http://schemas.openxmlformats.org/officeDocument/2006/relationships/tags" Target="../tags/tag780.xml"/><Relationship Id="rId19" Type="http://schemas.openxmlformats.org/officeDocument/2006/relationships/tags" Target="../tags/tag797.xml"/><Relationship Id="rId18" Type="http://schemas.openxmlformats.org/officeDocument/2006/relationships/tags" Target="../tags/tag796.xml"/><Relationship Id="rId17" Type="http://schemas.openxmlformats.org/officeDocument/2006/relationships/tags" Target="../tags/tag795.xml"/><Relationship Id="rId16" Type="http://schemas.openxmlformats.org/officeDocument/2006/relationships/tags" Target="../tags/tag794.xml"/><Relationship Id="rId15" Type="http://schemas.openxmlformats.org/officeDocument/2006/relationships/tags" Target="../tags/tag793.xml"/><Relationship Id="rId14" Type="http://schemas.openxmlformats.org/officeDocument/2006/relationships/tags" Target="../tags/tag792.xml"/><Relationship Id="rId13" Type="http://schemas.openxmlformats.org/officeDocument/2006/relationships/tags" Target="../tags/tag791.xml"/><Relationship Id="rId12" Type="http://schemas.openxmlformats.org/officeDocument/2006/relationships/tags" Target="../tags/tag790.xml"/><Relationship Id="rId11" Type="http://schemas.openxmlformats.org/officeDocument/2006/relationships/tags" Target="../tags/tag789.xml"/><Relationship Id="rId10" Type="http://schemas.openxmlformats.org/officeDocument/2006/relationships/tags" Target="../tags/tag788.xml"/><Relationship Id="rId1" Type="http://schemas.openxmlformats.org/officeDocument/2006/relationships/tags" Target="../tags/tag779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7" Type="http://schemas.openxmlformats.org/officeDocument/2006/relationships/tags" Target="../tags/tag851.xml"/><Relationship Id="rId6" Type="http://schemas.openxmlformats.org/officeDocument/2006/relationships/tags" Target="../tags/tag850.xml"/><Relationship Id="rId5" Type="http://schemas.openxmlformats.org/officeDocument/2006/relationships/tags" Target="../tags/tag849.xml"/><Relationship Id="rId4" Type="http://schemas.openxmlformats.org/officeDocument/2006/relationships/tags" Target="../tags/tag848.xml"/><Relationship Id="rId3" Type="http://schemas.openxmlformats.org/officeDocument/2006/relationships/tags" Target="../tags/tag847.xml"/><Relationship Id="rId2" Type="http://schemas.openxmlformats.org/officeDocument/2006/relationships/tags" Target="../tags/tag846.xml"/><Relationship Id="rId1" Type="http://schemas.openxmlformats.org/officeDocument/2006/relationships/tags" Target="../tags/tag845.xml"/></Relationships>
</file>

<file path=ppt/slides/_rels/slide29.xml.rels><?xml version="1.0" encoding="UTF-8" standalone="yes"?>
<Relationships xmlns="http://schemas.openxmlformats.org/package/2006/relationships"><Relationship Id="rId9" Type="http://schemas.openxmlformats.org/officeDocument/2006/relationships/tags" Target="../tags/tag858.xml"/><Relationship Id="rId80" Type="http://schemas.openxmlformats.org/officeDocument/2006/relationships/slideLayout" Target="../slideLayouts/slideLayout17.xml"/><Relationship Id="rId8" Type="http://schemas.openxmlformats.org/officeDocument/2006/relationships/image" Target="../media/image104.svg"/><Relationship Id="rId79" Type="http://schemas.openxmlformats.org/officeDocument/2006/relationships/tags" Target="../tags/tag910.xml"/><Relationship Id="rId78" Type="http://schemas.openxmlformats.org/officeDocument/2006/relationships/tags" Target="../tags/tag909.xml"/><Relationship Id="rId77" Type="http://schemas.openxmlformats.org/officeDocument/2006/relationships/tags" Target="../tags/tag908.xml"/><Relationship Id="rId76" Type="http://schemas.openxmlformats.org/officeDocument/2006/relationships/tags" Target="../tags/tag907.xml"/><Relationship Id="rId75" Type="http://schemas.openxmlformats.org/officeDocument/2006/relationships/tags" Target="../tags/tag906.xml"/><Relationship Id="rId74" Type="http://schemas.openxmlformats.org/officeDocument/2006/relationships/tags" Target="../tags/tag905.xml"/><Relationship Id="rId73" Type="http://schemas.openxmlformats.org/officeDocument/2006/relationships/tags" Target="../tags/tag904.xml"/><Relationship Id="rId72" Type="http://schemas.openxmlformats.org/officeDocument/2006/relationships/tags" Target="../tags/tag903.xml"/><Relationship Id="rId71" Type="http://schemas.openxmlformats.org/officeDocument/2006/relationships/image" Target="../media/image122.svg"/><Relationship Id="rId70" Type="http://schemas.openxmlformats.org/officeDocument/2006/relationships/image" Target="../media/image121.png"/><Relationship Id="rId7" Type="http://schemas.openxmlformats.org/officeDocument/2006/relationships/image" Target="../media/image103.png"/><Relationship Id="rId69" Type="http://schemas.openxmlformats.org/officeDocument/2006/relationships/tags" Target="../tags/tag902.xml"/><Relationship Id="rId68" Type="http://schemas.openxmlformats.org/officeDocument/2006/relationships/tags" Target="../tags/tag901.xml"/><Relationship Id="rId67" Type="http://schemas.openxmlformats.org/officeDocument/2006/relationships/tags" Target="../tags/tag900.xml"/><Relationship Id="rId66" Type="http://schemas.openxmlformats.org/officeDocument/2006/relationships/tags" Target="../tags/tag899.xml"/><Relationship Id="rId65" Type="http://schemas.openxmlformats.org/officeDocument/2006/relationships/tags" Target="../tags/tag898.xml"/><Relationship Id="rId64" Type="http://schemas.openxmlformats.org/officeDocument/2006/relationships/tags" Target="../tags/tag897.xml"/><Relationship Id="rId63" Type="http://schemas.openxmlformats.org/officeDocument/2006/relationships/tags" Target="../tags/tag896.xml"/><Relationship Id="rId62" Type="http://schemas.openxmlformats.org/officeDocument/2006/relationships/image" Target="../media/image120.svg"/><Relationship Id="rId61" Type="http://schemas.openxmlformats.org/officeDocument/2006/relationships/image" Target="../media/image119.png"/><Relationship Id="rId60" Type="http://schemas.openxmlformats.org/officeDocument/2006/relationships/tags" Target="../tags/tag895.xml"/><Relationship Id="rId6" Type="http://schemas.openxmlformats.org/officeDocument/2006/relationships/tags" Target="../tags/tag857.xml"/><Relationship Id="rId59" Type="http://schemas.openxmlformats.org/officeDocument/2006/relationships/tags" Target="../tags/tag894.xml"/><Relationship Id="rId58" Type="http://schemas.openxmlformats.org/officeDocument/2006/relationships/tags" Target="../tags/tag893.xml"/><Relationship Id="rId57" Type="http://schemas.openxmlformats.org/officeDocument/2006/relationships/tags" Target="../tags/tag892.xml"/><Relationship Id="rId56" Type="http://schemas.openxmlformats.org/officeDocument/2006/relationships/image" Target="../media/image118.svg"/><Relationship Id="rId55" Type="http://schemas.openxmlformats.org/officeDocument/2006/relationships/image" Target="../media/image117.png"/><Relationship Id="rId54" Type="http://schemas.openxmlformats.org/officeDocument/2006/relationships/tags" Target="../tags/tag891.xml"/><Relationship Id="rId53" Type="http://schemas.openxmlformats.org/officeDocument/2006/relationships/tags" Target="../tags/tag890.xml"/><Relationship Id="rId52" Type="http://schemas.openxmlformats.org/officeDocument/2006/relationships/tags" Target="../tags/tag889.xml"/><Relationship Id="rId51" Type="http://schemas.openxmlformats.org/officeDocument/2006/relationships/tags" Target="../tags/tag888.xml"/><Relationship Id="rId50" Type="http://schemas.openxmlformats.org/officeDocument/2006/relationships/image" Target="../media/image116.svg"/><Relationship Id="rId5" Type="http://schemas.openxmlformats.org/officeDocument/2006/relationships/tags" Target="../tags/tag856.xml"/><Relationship Id="rId49" Type="http://schemas.openxmlformats.org/officeDocument/2006/relationships/image" Target="../media/image115.png"/><Relationship Id="rId48" Type="http://schemas.openxmlformats.org/officeDocument/2006/relationships/tags" Target="../tags/tag887.xml"/><Relationship Id="rId47" Type="http://schemas.openxmlformats.org/officeDocument/2006/relationships/tags" Target="../tags/tag886.xml"/><Relationship Id="rId46" Type="http://schemas.openxmlformats.org/officeDocument/2006/relationships/tags" Target="../tags/tag885.xml"/><Relationship Id="rId45" Type="http://schemas.openxmlformats.org/officeDocument/2006/relationships/tags" Target="../tags/tag884.xml"/><Relationship Id="rId44" Type="http://schemas.openxmlformats.org/officeDocument/2006/relationships/image" Target="../media/image114.svg"/><Relationship Id="rId43" Type="http://schemas.openxmlformats.org/officeDocument/2006/relationships/image" Target="../media/image113.png"/><Relationship Id="rId42" Type="http://schemas.openxmlformats.org/officeDocument/2006/relationships/tags" Target="../tags/tag883.xml"/><Relationship Id="rId41" Type="http://schemas.openxmlformats.org/officeDocument/2006/relationships/tags" Target="../tags/tag882.xml"/><Relationship Id="rId40" Type="http://schemas.openxmlformats.org/officeDocument/2006/relationships/tags" Target="../tags/tag881.xml"/><Relationship Id="rId4" Type="http://schemas.openxmlformats.org/officeDocument/2006/relationships/tags" Target="../tags/tag855.xml"/><Relationship Id="rId39" Type="http://schemas.openxmlformats.org/officeDocument/2006/relationships/tags" Target="../tags/tag880.xml"/><Relationship Id="rId38" Type="http://schemas.openxmlformats.org/officeDocument/2006/relationships/image" Target="../media/image112.svg"/><Relationship Id="rId37" Type="http://schemas.openxmlformats.org/officeDocument/2006/relationships/image" Target="../media/image111.png"/><Relationship Id="rId36" Type="http://schemas.openxmlformats.org/officeDocument/2006/relationships/tags" Target="../tags/tag879.xml"/><Relationship Id="rId35" Type="http://schemas.openxmlformats.org/officeDocument/2006/relationships/tags" Target="../tags/tag878.xml"/><Relationship Id="rId34" Type="http://schemas.openxmlformats.org/officeDocument/2006/relationships/tags" Target="../tags/tag877.xml"/><Relationship Id="rId33" Type="http://schemas.openxmlformats.org/officeDocument/2006/relationships/tags" Target="../tags/tag876.xml"/><Relationship Id="rId32" Type="http://schemas.openxmlformats.org/officeDocument/2006/relationships/tags" Target="../tags/tag875.xml"/><Relationship Id="rId31" Type="http://schemas.openxmlformats.org/officeDocument/2006/relationships/tags" Target="../tags/tag874.xml"/><Relationship Id="rId30" Type="http://schemas.openxmlformats.org/officeDocument/2006/relationships/tags" Target="../tags/tag873.xml"/><Relationship Id="rId3" Type="http://schemas.openxmlformats.org/officeDocument/2006/relationships/tags" Target="../tags/tag854.xml"/><Relationship Id="rId29" Type="http://schemas.openxmlformats.org/officeDocument/2006/relationships/tags" Target="../tags/tag872.xml"/><Relationship Id="rId28" Type="http://schemas.openxmlformats.org/officeDocument/2006/relationships/image" Target="../media/image110.svg"/><Relationship Id="rId27" Type="http://schemas.openxmlformats.org/officeDocument/2006/relationships/image" Target="../media/image109.png"/><Relationship Id="rId26" Type="http://schemas.openxmlformats.org/officeDocument/2006/relationships/tags" Target="../tags/tag871.xml"/><Relationship Id="rId25" Type="http://schemas.openxmlformats.org/officeDocument/2006/relationships/tags" Target="../tags/tag870.xml"/><Relationship Id="rId24" Type="http://schemas.openxmlformats.org/officeDocument/2006/relationships/tags" Target="../tags/tag869.xml"/><Relationship Id="rId23" Type="http://schemas.openxmlformats.org/officeDocument/2006/relationships/tags" Target="../tags/tag868.xml"/><Relationship Id="rId22" Type="http://schemas.openxmlformats.org/officeDocument/2006/relationships/tags" Target="../tags/tag867.xml"/><Relationship Id="rId21" Type="http://schemas.openxmlformats.org/officeDocument/2006/relationships/image" Target="../media/image108.svg"/><Relationship Id="rId20" Type="http://schemas.openxmlformats.org/officeDocument/2006/relationships/image" Target="../media/image107.png"/><Relationship Id="rId2" Type="http://schemas.openxmlformats.org/officeDocument/2006/relationships/tags" Target="../tags/tag853.xml"/><Relationship Id="rId19" Type="http://schemas.openxmlformats.org/officeDocument/2006/relationships/tags" Target="../tags/tag866.xml"/><Relationship Id="rId18" Type="http://schemas.openxmlformats.org/officeDocument/2006/relationships/tags" Target="../tags/tag865.xml"/><Relationship Id="rId17" Type="http://schemas.openxmlformats.org/officeDocument/2006/relationships/tags" Target="../tags/tag864.xml"/><Relationship Id="rId16" Type="http://schemas.openxmlformats.org/officeDocument/2006/relationships/tags" Target="../tags/tag863.xml"/><Relationship Id="rId15" Type="http://schemas.openxmlformats.org/officeDocument/2006/relationships/tags" Target="../tags/tag862.xml"/><Relationship Id="rId14" Type="http://schemas.openxmlformats.org/officeDocument/2006/relationships/image" Target="../media/image106.svg"/><Relationship Id="rId13" Type="http://schemas.openxmlformats.org/officeDocument/2006/relationships/image" Target="../media/image105.png"/><Relationship Id="rId12" Type="http://schemas.openxmlformats.org/officeDocument/2006/relationships/tags" Target="../tags/tag861.xml"/><Relationship Id="rId11" Type="http://schemas.openxmlformats.org/officeDocument/2006/relationships/tags" Target="../tags/tag860.xml"/><Relationship Id="rId10" Type="http://schemas.openxmlformats.org/officeDocument/2006/relationships/tags" Target="../tags/tag859.xml"/><Relationship Id="rId1" Type="http://schemas.openxmlformats.org/officeDocument/2006/relationships/tags" Target="../tags/tag852.xml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tags" Target="../tags/tag917.xml"/><Relationship Id="rId8" Type="http://schemas.openxmlformats.org/officeDocument/2006/relationships/tags" Target="../tags/tag916.xml"/><Relationship Id="rId7" Type="http://schemas.openxmlformats.org/officeDocument/2006/relationships/tags" Target="../tags/tag915.xml"/><Relationship Id="rId6" Type="http://schemas.openxmlformats.org/officeDocument/2006/relationships/image" Target="../media/image124.svg"/><Relationship Id="rId51" Type="http://schemas.openxmlformats.org/officeDocument/2006/relationships/slideLayout" Target="../slideLayouts/slideLayout17.xml"/><Relationship Id="rId50" Type="http://schemas.openxmlformats.org/officeDocument/2006/relationships/tags" Target="../tags/tag952.xml"/><Relationship Id="rId5" Type="http://schemas.openxmlformats.org/officeDocument/2006/relationships/image" Target="../media/image123.png"/><Relationship Id="rId49" Type="http://schemas.openxmlformats.org/officeDocument/2006/relationships/tags" Target="../tags/tag951.xml"/><Relationship Id="rId48" Type="http://schemas.openxmlformats.org/officeDocument/2006/relationships/tags" Target="../tags/tag950.xml"/><Relationship Id="rId47" Type="http://schemas.openxmlformats.org/officeDocument/2006/relationships/tags" Target="../tags/tag949.xml"/><Relationship Id="rId46" Type="http://schemas.openxmlformats.org/officeDocument/2006/relationships/tags" Target="../tags/tag948.xml"/><Relationship Id="rId45" Type="http://schemas.openxmlformats.org/officeDocument/2006/relationships/tags" Target="../tags/tag947.xml"/><Relationship Id="rId44" Type="http://schemas.openxmlformats.org/officeDocument/2006/relationships/tags" Target="../tags/tag946.xml"/><Relationship Id="rId43" Type="http://schemas.openxmlformats.org/officeDocument/2006/relationships/tags" Target="../tags/tag945.xml"/><Relationship Id="rId42" Type="http://schemas.openxmlformats.org/officeDocument/2006/relationships/tags" Target="../tags/tag944.xml"/><Relationship Id="rId41" Type="http://schemas.openxmlformats.org/officeDocument/2006/relationships/tags" Target="../tags/tag943.xml"/><Relationship Id="rId40" Type="http://schemas.openxmlformats.org/officeDocument/2006/relationships/image" Target="../media/image130.svg"/><Relationship Id="rId4" Type="http://schemas.openxmlformats.org/officeDocument/2006/relationships/tags" Target="../tags/tag914.xml"/><Relationship Id="rId39" Type="http://schemas.openxmlformats.org/officeDocument/2006/relationships/image" Target="../media/image129.png"/><Relationship Id="rId38" Type="http://schemas.openxmlformats.org/officeDocument/2006/relationships/tags" Target="../tags/tag942.xml"/><Relationship Id="rId37" Type="http://schemas.openxmlformats.org/officeDocument/2006/relationships/tags" Target="../tags/tag941.xml"/><Relationship Id="rId36" Type="http://schemas.openxmlformats.org/officeDocument/2006/relationships/tags" Target="../tags/tag940.xml"/><Relationship Id="rId35" Type="http://schemas.openxmlformats.org/officeDocument/2006/relationships/tags" Target="../tags/tag939.xml"/><Relationship Id="rId34" Type="http://schemas.openxmlformats.org/officeDocument/2006/relationships/tags" Target="../tags/tag938.xml"/><Relationship Id="rId33" Type="http://schemas.openxmlformats.org/officeDocument/2006/relationships/tags" Target="../tags/tag937.xml"/><Relationship Id="rId32" Type="http://schemas.openxmlformats.org/officeDocument/2006/relationships/tags" Target="../tags/tag936.xml"/><Relationship Id="rId31" Type="http://schemas.openxmlformats.org/officeDocument/2006/relationships/tags" Target="../tags/tag935.xml"/><Relationship Id="rId30" Type="http://schemas.openxmlformats.org/officeDocument/2006/relationships/tags" Target="../tags/tag934.xml"/><Relationship Id="rId3" Type="http://schemas.openxmlformats.org/officeDocument/2006/relationships/tags" Target="../tags/tag913.xml"/><Relationship Id="rId29" Type="http://schemas.openxmlformats.org/officeDocument/2006/relationships/tags" Target="../tags/tag933.xml"/><Relationship Id="rId28" Type="http://schemas.openxmlformats.org/officeDocument/2006/relationships/tags" Target="../tags/tag932.xml"/><Relationship Id="rId27" Type="http://schemas.openxmlformats.org/officeDocument/2006/relationships/tags" Target="../tags/tag931.xml"/><Relationship Id="rId26" Type="http://schemas.openxmlformats.org/officeDocument/2006/relationships/tags" Target="../tags/tag930.xml"/><Relationship Id="rId25" Type="http://schemas.openxmlformats.org/officeDocument/2006/relationships/image" Target="../media/image128.svg"/><Relationship Id="rId24" Type="http://schemas.openxmlformats.org/officeDocument/2006/relationships/image" Target="../media/image127.png"/><Relationship Id="rId23" Type="http://schemas.openxmlformats.org/officeDocument/2006/relationships/tags" Target="../tags/tag929.xml"/><Relationship Id="rId22" Type="http://schemas.openxmlformats.org/officeDocument/2006/relationships/tags" Target="../tags/tag928.xml"/><Relationship Id="rId21" Type="http://schemas.openxmlformats.org/officeDocument/2006/relationships/tags" Target="../tags/tag927.xml"/><Relationship Id="rId20" Type="http://schemas.openxmlformats.org/officeDocument/2006/relationships/tags" Target="../tags/tag926.xml"/><Relationship Id="rId2" Type="http://schemas.openxmlformats.org/officeDocument/2006/relationships/tags" Target="../tags/tag912.xml"/><Relationship Id="rId19" Type="http://schemas.openxmlformats.org/officeDocument/2006/relationships/tags" Target="../tags/tag925.xml"/><Relationship Id="rId18" Type="http://schemas.openxmlformats.org/officeDocument/2006/relationships/tags" Target="../tags/tag924.xml"/><Relationship Id="rId17" Type="http://schemas.openxmlformats.org/officeDocument/2006/relationships/tags" Target="../tags/tag923.xml"/><Relationship Id="rId16" Type="http://schemas.openxmlformats.org/officeDocument/2006/relationships/tags" Target="../tags/tag922.xml"/><Relationship Id="rId15" Type="http://schemas.openxmlformats.org/officeDocument/2006/relationships/tags" Target="../tags/tag921.xml"/><Relationship Id="rId14" Type="http://schemas.openxmlformats.org/officeDocument/2006/relationships/image" Target="../media/image126.svg"/><Relationship Id="rId13" Type="http://schemas.openxmlformats.org/officeDocument/2006/relationships/image" Target="../media/image125.png"/><Relationship Id="rId12" Type="http://schemas.openxmlformats.org/officeDocument/2006/relationships/tags" Target="../tags/tag920.xml"/><Relationship Id="rId11" Type="http://schemas.openxmlformats.org/officeDocument/2006/relationships/tags" Target="../tags/tag919.xml"/><Relationship Id="rId10" Type="http://schemas.openxmlformats.org/officeDocument/2006/relationships/tags" Target="../tags/tag918.xml"/><Relationship Id="rId1" Type="http://schemas.openxmlformats.org/officeDocument/2006/relationships/tags" Target="../tags/tag911.xml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tags" Target="../tags/tag959.xml"/><Relationship Id="rId8" Type="http://schemas.openxmlformats.org/officeDocument/2006/relationships/tags" Target="../tags/tag958.xml"/><Relationship Id="rId7" Type="http://schemas.openxmlformats.org/officeDocument/2006/relationships/tags" Target="../tags/tag957.xml"/><Relationship Id="rId6" Type="http://schemas.openxmlformats.org/officeDocument/2006/relationships/tags" Target="../tags/tag956.xml"/><Relationship Id="rId5" Type="http://schemas.openxmlformats.org/officeDocument/2006/relationships/image" Target="../media/image132.svg"/><Relationship Id="rId4" Type="http://schemas.openxmlformats.org/officeDocument/2006/relationships/image" Target="../media/image131.png"/><Relationship Id="rId3" Type="http://schemas.openxmlformats.org/officeDocument/2006/relationships/tags" Target="../tags/tag955.xml"/><Relationship Id="rId2" Type="http://schemas.openxmlformats.org/officeDocument/2006/relationships/tags" Target="../tags/tag954.xml"/><Relationship Id="rId16" Type="http://schemas.openxmlformats.org/officeDocument/2006/relationships/slideLayout" Target="../slideLayouts/slideLayout17.xml"/><Relationship Id="rId15" Type="http://schemas.openxmlformats.org/officeDocument/2006/relationships/tags" Target="../tags/tag963.xml"/><Relationship Id="rId14" Type="http://schemas.openxmlformats.org/officeDocument/2006/relationships/tags" Target="../tags/tag962.xml"/><Relationship Id="rId13" Type="http://schemas.openxmlformats.org/officeDocument/2006/relationships/tags" Target="../tags/tag961.xml"/><Relationship Id="rId12" Type="http://schemas.openxmlformats.org/officeDocument/2006/relationships/tags" Target="../tags/tag960.xml"/><Relationship Id="rId11" Type="http://schemas.openxmlformats.org/officeDocument/2006/relationships/image" Target="../media/image134.svg"/><Relationship Id="rId10" Type="http://schemas.openxmlformats.org/officeDocument/2006/relationships/image" Target="../media/image133.png"/><Relationship Id="rId1" Type="http://schemas.openxmlformats.org/officeDocument/2006/relationships/tags" Target="../tags/tag953.xml"/></Relationships>
</file>

<file path=ppt/slides/_rels/slide3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2.xml"/><Relationship Id="rId6" Type="http://schemas.openxmlformats.org/officeDocument/2006/relationships/tags" Target="../tags/tag969.xml"/><Relationship Id="rId5" Type="http://schemas.openxmlformats.org/officeDocument/2006/relationships/tags" Target="../tags/tag968.xml"/><Relationship Id="rId4" Type="http://schemas.openxmlformats.org/officeDocument/2006/relationships/tags" Target="../tags/tag967.xml"/><Relationship Id="rId3" Type="http://schemas.openxmlformats.org/officeDocument/2006/relationships/tags" Target="../tags/tag966.xml"/><Relationship Id="rId2" Type="http://schemas.openxmlformats.org/officeDocument/2006/relationships/tags" Target="../tags/tag965.xml"/><Relationship Id="rId1" Type="http://schemas.openxmlformats.org/officeDocument/2006/relationships/tags" Target="../tags/tag96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367361"/>
            <a:ext cx="1539402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SMART HOTEL</a:t>
            </a:r>
            <a:endParaRPr sz="1050" b="1" spc="315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1800749"/>
            <a:ext cx="4953076" cy="199548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6000" b="1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智能家居</a:t>
            </a:r>
            <a:endParaRPr sz="6000" b="1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  <a:p>
            <a:pPr algn="l">
              <a:lnSpc>
                <a:spcPct val="104000"/>
              </a:lnSpc>
            </a:pPr>
            <a:r>
              <a:rPr sz="6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酒店解决方案</a:t>
            </a:r>
            <a:endParaRPr sz="6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666750" y="3959114"/>
            <a:ext cx="4715323" cy="10143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2400" spc="48">
                <a:solidFill>
                  <a:srgbClr val="3D5A78"/>
                </a:solidFill>
                <a:cs typeface="+mn-lt"/>
              </a:rPr>
              <a:t>全屋智能控制</a:t>
            </a:r>
            <a:r>
              <a:rPr lang="en-US" altLang="zh-CN" sz="2400" spc="48">
                <a:solidFill>
                  <a:srgbClr val="3D5A78"/>
                </a:solidFill>
                <a:cs typeface="+mn-lt"/>
              </a:rPr>
              <a:t> ·</a:t>
            </a:r>
            <a:endParaRPr lang="en-US" altLang="zh-CN" sz="2400" spc="48">
              <a:solidFill>
                <a:srgbClr val="3D5A78"/>
              </a:solidFill>
              <a:cs typeface="+mn-lt"/>
            </a:endParaRPr>
          </a:p>
          <a:p>
            <a:pPr algn="l">
              <a:lnSpc>
                <a:spcPct val="133000"/>
              </a:lnSpc>
            </a:pPr>
            <a:r>
              <a:rPr lang="en-US" altLang="zh-CN" sz="2400" spc="48">
                <a:solidFill>
                  <a:srgbClr val="3D5A78"/>
                </a:solidFill>
                <a:cs typeface="+mn-lt"/>
              </a:rPr>
              <a:t> </a:t>
            </a:r>
            <a:r>
              <a:rPr lang="zh-CN" altLang="en-US" sz="2400" spc="48">
                <a:solidFill>
                  <a:srgbClr val="3D5A78"/>
                </a:solidFill>
                <a:cs typeface="+mn-lt"/>
              </a:rPr>
              <a:t>客房体验升级</a:t>
            </a:r>
            <a:r>
              <a:rPr lang="en-US" altLang="zh-CN" sz="2400" spc="48">
                <a:solidFill>
                  <a:srgbClr val="3D5A78"/>
                </a:solidFill>
                <a:cs typeface="+mn-lt"/>
              </a:rPr>
              <a:t> · </a:t>
            </a:r>
            <a:r>
              <a:rPr lang="zh-CN" altLang="en-US" sz="2400" spc="48">
                <a:solidFill>
                  <a:srgbClr val="3D5A78"/>
                </a:solidFill>
                <a:cs typeface="+mn-lt"/>
              </a:rPr>
              <a:t>成本收益可量化</a:t>
            </a:r>
            <a:endParaRPr lang="zh-CN" altLang="en-US" sz="2400" spc="48">
              <a:solidFill>
                <a:srgbClr val="3D5A78"/>
              </a:solidFill>
              <a:cs typeface="+mn-lt"/>
            </a:endParaRPr>
          </a:p>
        </p:txBody>
      </p:sp>
      <p:sp>
        <p:nvSpPr>
          <p:cNvPr id="9" name="矩形 8"/>
          <p:cNvSpPr/>
          <p:nvPr>
            <p:custDataLst>
              <p:tags r:id="rId4"/>
            </p:custDataLst>
          </p:nvPr>
        </p:nvSpPr>
        <p:spPr>
          <a:xfrm>
            <a:off x="666750" y="5371465"/>
            <a:ext cx="304800" cy="9525"/>
          </a:xfrm>
          <a:prstGeom prst="rect">
            <a:avLst/>
          </a:prstGeom>
          <a:solidFill>
            <a:schemeClr val="accent1">
              <a:alpha val="2392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5"/>
            </p:custDataLst>
          </p:nvPr>
        </p:nvSpPr>
        <p:spPr>
          <a:xfrm>
            <a:off x="1085850" y="5262039"/>
            <a:ext cx="770858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en-US" sz="1350">
                <a:solidFill>
                  <a:srgbClr val="5E7A96"/>
                </a:solidFill>
                <a:cs typeface="+mn-lt"/>
              </a:rPr>
              <a:t>2026</a:t>
            </a:r>
            <a:r>
              <a:rPr lang="zh-CN" sz="1350">
                <a:solidFill>
                  <a:srgbClr val="5E7A96"/>
                </a:solidFill>
                <a:cs typeface="+mn-lt"/>
              </a:rPr>
              <a:t>年</a:t>
            </a:r>
            <a:endParaRPr lang="zh-CN" sz="1350">
              <a:solidFill>
                <a:srgbClr val="5E7A96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6"/>
            </p:custDataLst>
          </p:nvPr>
        </p:nvSpPr>
        <p:spPr>
          <a:xfrm rot="2700000">
            <a:off x="666115" y="1431290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7"/>
            </p:custDataLst>
          </p:nvPr>
        </p:nvSpPr>
        <p:spPr>
          <a:xfrm>
            <a:off x="2310765" y="145034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5C"/>
                </a:solidFill>
                <a:latin typeface="MiSans Demibold" panose="00000700000000000000" charset="-122"/>
                <a:ea typeface="MiSans Demibold" panose="00000700000000000000" charset="-122"/>
              </a:rPr>
              <a:t>方案导览</a:t>
            </a:r>
            <a:endParaRPr sz="4200" b="1">
              <a:solidFill>
                <a:srgbClr val="1A3A5C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2895600" y="857250"/>
            <a:ext cx="1905000" cy="19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3784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80 w 8595"/>
              <a:gd name="p0y0" fmla="*/ 0 h 2355"/>
              <a:gd name="p0x1" fmla="*/ 8415 w 8595"/>
              <a:gd name="p0y1" fmla="*/ 0 h 2355"/>
              <a:gd name="p0x2" fmla="*/ 8514 w 8595"/>
              <a:gd name="p0y2" fmla="*/ 0 h 2355"/>
              <a:gd name="p0x3" fmla="*/ 8595 w 8595"/>
              <a:gd name="p0y3" fmla="*/ 80 h 2355"/>
              <a:gd name="p0x4" fmla="*/ 8595 w 8595"/>
              <a:gd name="p0y4" fmla="*/ 180 h 2355"/>
              <a:gd name="p0x5" fmla="*/ 8595 w 8595"/>
              <a:gd name="p0y5" fmla="*/ 2175 h 2355"/>
              <a:gd name="p0x6" fmla="*/ 8595 w 8595"/>
              <a:gd name="p0y6" fmla="*/ 2274 h 2355"/>
              <a:gd name="p0x7" fmla="*/ 8514 w 8595"/>
              <a:gd name="p0y7" fmla="*/ 2355 h 2355"/>
              <a:gd name="p0x8" fmla="*/ 8415 w 8595"/>
              <a:gd name="p0y8" fmla="*/ 2355 h 2355"/>
              <a:gd name="p0x9" fmla="*/ 180 w 8595"/>
              <a:gd name="p0y9" fmla="*/ 2355 h 2355"/>
              <a:gd name="p0x10" fmla="*/ 80 w 8595"/>
              <a:gd name="p0y10" fmla="*/ 2355 h 2355"/>
              <a:gd name="p0x11" fmla="*/ 0 w 8595"/>
              <a:gd name="p0y11" fmla="*/ 2274 h 2355"/>
              <a:gd name="p0x12" fmla="*/ 0 w 8595"/>
              <a:gd name="p0y12" fmla="*/ 2175 h 2355"/>
              <a:gd name="p0x13" fmla="*/ 0 w 8595"/>
              <a:gd name="p0y13" fmla="*/ 180 h 2355"/>
              <a:gd name="p0x14" fmla="*/ 0 w 8595"/>
              <a:gd name="p0y14" fmla="*/ 80 h 2355"/>
              <a:gd name="p0x15" fmla="*/ 80 w 8595"/>
              <a:gd name="p0y15" fmla="*/ 0 h 2355"/>
              <a:gd name="p0x16" fmla="*/ 18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86714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  <a:endParaRPr sz="3300" b="1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542415" y="1918970"/>
            <a:ext cx="9525" cy="52387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876425" y="18721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行业机遇</a:t>
            </a:r>
            <a:endParaRPr sz="2100" b="1">
              <a:solidFill>
                <a:schemeClr val="accent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87642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D5A78"/>
                </a:solidFill>
                <a:latin typeface="MiSans Demibold" panose="00000700000000000000" charset="-122"/>
                <a:ea typeface="MiSans Demibold" panose="00000700000000000000" charset="-122"/>
              </a:rPr>
              <a:t>市场规模与渗透率锚定转型窗口</a:t>
            </a:r>
            <a:endParaRPr sz="1350">
              <a:solidFill>
                <a:srgbClr val="3D5A7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6" name="矩形 5"/>
          <p:cNvSpPr/>
          <p:nvPr>
            <p:custDataLst>
              <p:tags r:id="rId8"/>
            </p:custDataLst>
          </p:nvPr>
        </p:nvSpPr>
        <p:spPr>
          <a:xfrm>
            <a:off x="542925" y="1438275"/>
            <a:ext cx="54483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619569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80 w 8595"/>
              <a:gd name="p0y0" fmla="*/ 0 h 2355"/>
              <a:gd name="p0x1" fmla="*/ 8415 w 8595"/>
              <a:gd name="p0y1" fmla="*/ 0 h 2355"/>
              <a:gd name="p0x2" fmla="*/ 8514 w 8595"/>
              <a:gd name="p0y2" fmla="*/ 0 h 2355"/>
              <a:gd name="p0x3" fmla="*/ 8595 w 8595"/>
              <a:gd name="p0y3" fmla="*/ 80 h 2355"/>
              <a:gd name="p0x4" fmla="*/ 8595 w 8595"/>
              <a:gd name="p0y4" fmla="*/ 180 h 2355"/>
              <a:gd name="p0x5" fmla="*/ 8595 w 8595"/>
              <a:gd name="p0y5" fmla="*/ 2175 h 2355"/>
              <a:gd name="p0x6" fmla="*/ 8595 w 8595"/>
              <a:gd name="p0y6" fmla="*/ 2274 h 2355"/>
              <a:gd name="p0x7" fmla="*/ 8514 w 8595"/>
              <a:gd name="p0y7" fmla="*/ 2355 h 2355"/>
              <a:gd name="p0x8" fmla="*/ 8415 w 8595"/>
              <a:gd name="p0y8" fmla="*/ 2355 h 2355"/>
              <a:gd name="p0x9" fmla="*/ 180 w 8595"/>
              <a:gd name="p0y9" fmla="*/ 2355 h 2355"/>
              <a:gd name="p0x10" fmla="*/ 80 w 8595"/>
              <a:gd name="p0y10" fmla="*/ 2355 h 2355"/>
              <a:gd name="p0x11" fmla="*/ 0 w 8595"/>
              <a:gd name="p0y11" fmla="*/ 2274 h 2355"/>
              <a:gd name="p0x12" fmla="*/ 0 w 8595"/>
              <a:gd name="p0y12" fmla="*/ 2175 h 2355"/>
              <a:gd name="p0x13" fmla="*/ 0 w 8595"/>
              <a:gd name="p0y13" fmla="*/ 180 h 2355"/>
              <a:gd name="p0x14" fmla="*/ 0 w 8595"/>
              <a:gd name="p0y14" fmla="*/ 80 h 2355"/>
              <a:gd name="p0x15" fmla="*/ 80 w 8595"/>
              <a:gd name="p0y15" fmla="*/ 0 h 2355"/>
              <a:gd name="p0x16" fmla="*/ 18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652499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  <a:endParaRPr sz="3300" b="1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7200265" y="1918970"/>
            <a:ext cx="9525" cy="52387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7534275" y="18721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方案架构</a:t>
            </a:r>
            <a:endParaRPr sz="2100" b="1">
              <a:solidFill>
                <a:schemeClr val="accent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753427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D5A78"/>
                </a:solidFill>
                <a:latin typeface="MiSans Demibold" panose="00000700000000000000" charset="-122"/>
                <a:ea typeface="MiSans Demibold" panose="00000700000000000000" charset="-122"/>
              </a:rPr>
              <a:t>四层解耦架构与核心硬件能力</a:t>
            </a:r>
            <a:endParaRPr sz="1350">
              <a:solidFill>
                <a:srgbClr val="3D5A7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3" name="矩形 12"/>
          <p:cNvSpPr/>
          <p:nvPr>
            <p:custDataLst>
              <p:tags r:id="rId14"/>
            </p:custDataLst>
          </p:nvPr>
        </p:nvSpPr>
        <p:spPr>
          <a:xfrm>
            <a:off x="6200775" y="1438275"/>
            <a:ext cx="54483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53784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80 w 8595"/>
              <a:gd name="p0y0" fmla="*/ 0 h 2355"/>
              <a:gd name="p0x1" fmla="*/ 8415 w 8595"/>
              <a:gd name="p0y1" fmla="*/ 0 h 2355"/>
              <a:gd name="p0x2" fmla="*/ 8514 w 8595"/>
              <a:gd name="p0y2" fmla="*/ 0 h 2355"/>
              <a:gd name="p0x3" fmla="*/ 8595 w 8595"/>
              <a:gd name="p0y3" fmla="*/ 80 h 2355"/>
              <a:gd name="p0x4" fmla="*/ 8595 w 8595"/>
              <a:gd name="p0y4" fmla="*/ 180 h 2355"/>
              <a:gd name="p0x5" fmla="*/ 8595 w 8595"/>
              <a:gd name="p0y5" fmla="*/ 2175 h 2355"/>
              <a:gd name="p0x6" fmla="*/ 8595 w 8595"/>
              <a:gd name="p0y6" fmla="*/ 2274 h 2355"/>
              <a:gd name="p0x7" fmla="*/ 8514 w 8595"/>
              <a:gd name="p0y7" fmla="*/ 2355 h 2355"/>
              <a:gd name="p0x8" fmla="*/ 8415 w 8595"/>
              <a:gd name="p0y8" fmla="*/ 2355 h 2355"/>
              <a:gd name="p0x9" fmla="*/ 180 w 8595"/>
              <a:gd name="p0y9" fmla="*/ 2355 h 2355"/>
              <a:gd name="p0x10" fmla="*/ 80 w 8595"/>
              <a:gd name="p0y10" fmla="*/ 2355 h 2355"/>
              <a:gd name="p0x11" fmla="*/ 0 w 8595"/>
              <a:gd name="p0y11" fmla="*/ 2274 h 2355"/>
              <a:gd name="p0x12" fmla="*/ 0 w 8595"/>
              <a:gd name="p0y12" fmla="*/ 2175 h 2355"/>
              <a:gd name="p0x13" fmla="*/ 0 w 8595"/>
              <a:gd name="p0y13" fmla="*/ 180 h 2355"/>
              <a:gd name="p0x14" fmla="*/ 0 w 8595"/>
              <a:gd name="p0y14" fmla="*/ 80 h 2355"/>
              <a:gd name="p0x15" fmla="*/ 80 w 8595"/>
              <a:gd name="p0y15" fmla="*/ 0 h 2355"/>
              <a:gd name="p0x16" fmla="*/ 18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86714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  <a:endParaRPr sz="3300" b="1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2" name="矩形 21"/>
          <p:cNvSpPr/>
          <p:nvPr>
            <p:custDataLst>
              <p:tags r:id="rId17"/>
            </p:custDataLst>
          </p:nvPr>
        </p:nvSpPr>
        <p:spPr>
          <a:xfrm>
            <a:off x="1542415" y="3614420"/>
            <a:ext cx="9525" cy="52387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1876425" y="356758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场景落地</a:t>
            </a:r>
            <a:endParaRPr sz="2100" b="1">
              <a:solidFill>
                <a:schemeClr val="accent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19"/>
            </p:custDataLst>
          </p:nvPr>
        </p:nvSpPr>
        <p:spPr>
          <a:xfrm>
            <a:off x="187642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D5A78"/>
                </a:solidFill>
                <a:latin typeface="MiSans Demibold" panose="00000700000000000000" charset="-122"/>
                <a:ea typeface="MiSans Demibold" panose="00000700000000000000" charset="-122"/>
              </a:rPr>
              <a:t>七大场景与多模态交互体验</a:t>
            </a:r>
            <a:endParaRPr sz="1350">
              <a:solidFill>
                <a:srgbClr val="3D5A7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0" name="矩形 19"/>
          <p:cNvSpPr/>
          <p:nvPr>
            <p:custDataLst>
              <p:tags r:id="rId20"/>
            </p:custDataLst>
          </p:nvPr>
        </p:nvSpPr>
        <p:spPr>
          <a:xfrm>
            <a:off x="542925" y="3133725"/>
            <a:ext cx="54483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1"/>
            </p:custDataLst>
          </p:nvPr>
        </p:nvSpPr>
        <p:spPr>
          <a:xfrm>
            <a:off x="619569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80 w 8595"/>
              <a:gd name="p0y0" fmla="*/ 0 h 2355"/>
              <a:gd name="p0x1" fmla="*/ 8415 w 8595"/>
              <a:gd name="p0y1" fmla="*/ 0 h 2355"/>
              <a:gd name="p0x2" fmla="*/ 8514 w 8595"/>
              <a:gd name="p0y2" fmla="*/ 0 h 2355"/>
              <a:gd name="p0x3" fmla="*/ 8595 w 8595"/>
              <a:gd name="p0y3" fmla="*/ 80 h 2355"/>
              <a:gd name="p0x4" fmla="*/ 8595 w 8595"/>
              <a:gd name="p0y4" fmla="*/ 180 h 2355"/>
              <a:gd name="p0x5" fmla="*/ 8595 w 8595"/>
              <a:gd name="p0y5" fmla="*/ 2175 h 2355"/>
              <a:gd name="p0x6" fmla="*/ 8595 w 8595"/>
              <a:gd name="p0y6" fmla="*/ 2274 h 2355"/>
              <a:gd name="p0x7" fmla="*/ 8514 w 8595"/>
              <a:gd name="p0y7" fmla="*/ 2355 h 2355"/>
              <a:gd name="p0x8" fmla="*/ 8415 w 8595"/>
              <a:gd name="p0y8" fmla="*/ 2355 h 2355"/>
              <a:gd name="p0x9" fmla="*/ 180 w 8595"/>
              <a:gd name="p0y9" fmla="*/ 2355 h 2355"/>
              <a:gd name="p0x10" fmla="*/ 80 w 8595"/>
              <a:gd name="p0y10" fmla="*/ 2355 h 2355"/>
              <a:gd name="p0x11" fmla="*/ 0 w 8595"/>
              <a:gd name="p0y11" fmla="*/ 2274 h 2355"/>
              <a:gd name="p0x12" fmla="*/ 0 w 8595"/>
              <a:gd name="p0y12" fmla="*/ 2175 h 2355"/>
              <a:gd name="p0x13" fmla="*/ 0 w 8595"/>
              <a:gd name="p0y13" fmla="*/ 180 h 2355"/>
              <a:gd name="p0x14" fmla="*/ 0 w 8595"/>
              <a:gd name="p0y14" fmla="*/ 80 h 2355"/>
              <a:gd name="p0x15" fmla="*/ 80 w 8595"/>
              <a:gd name="p0y15" fmla="*/ 0 h 2355"/>
              <a:gd name="p0x16" fmla="*/ 18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652499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04</a:t>
            </a:r>
            <a:endParaRPr sz="3300" b="1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29" name="矩形 28"/>
          <p:cNvSpPr/>
          <p:nvPr>
            <p:custDataLst>
              <p:tags r:id="rId23"/>
            </p:custDataLst>
          </p:nvPr>
        </p:nvSpPr>
        <p:spPr>
          <a:xfrm>
            <a:off x="7200265" y="3614420"/>
            <a:ext cx="9525" cy="52387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7534275" y="356758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落地优势</a:t>
            </a:r>
            <a:endParaRPr sz="2100" b="1">
              <a:solidFill>
                <a:schemeClr val="accent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753427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rgbClr val="3D5A7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能耗人力</a:t>
            </a:r>
            <a:r>
              <a:rPr lang="en-US" altLang="zh-CN" sz="1350">
                <a:solidFill>
                  <a:srgbClr val="3D5A7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RevPAR</a:t>
            </a:r>
            <a:r>
              <a:rPr lang="zh-CN" altLang="en-US" sz="1350">
                <a:solidFill>
                  <a:srgbClr val="3D5A7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三维量化</a:t>
            </a:r>
            <a:endParaRPr lang="zh-CN" altLang="en-US" sz="1350">
              <a:solidFill>
                <a:srgbClr val="3D5A78"/>
              </a:solidFill>
              <a:latin typeface="MiSans Demibold" panose="00000700000000000000" charset="-122"/>
              <a:ea typeface="MiSans Demibold" panose="00000700000000000000" charset="-122"/>
              <a:cs typeface="MiSans Demibold" panose="00000700000000000000" charset="-122"/>
            </a:endParaRPr>
          </a:p>
        </p:txBody>
      </p:sp>
      <p:sp>
        <p:nvSpPr>
          <p:cNvPr id="27" name="矩形 26"/>
          <p:cNvSpPr/>
          <p:nvPr>
            <p:custDataLst>
              <p:tags r:id="rId26"/>
            </p:custDataLst>
          </p:nvPr>
        </p:nvSpPr>
        <p:spPr>
          <a:xfrm>
            <a:off x="6200775" y="3133725"/>
            <a:ext cx="54483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27"/>
            </p:custDataLst>
          </p:nvPr>
        </p:nvSpPr>
        <p:spPr>
          <a:xfrm>
            <a:off x="53784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80 w 8595"/>
              <a:gd name="p0y0" fmla="*/ 0 h 2355"/>
              <a:gd name="p0x1" fmla="*/ 8415 w 8595"/>
              <a:gd name="p0y1" fmla="*/ 0 h 2355"/>
              <a:gd name="p0x2" fmla="*/ 8514 w 8595"/>
              <a:gd name="p0y2" fmla="*/ 0 h 2355"/>
              <a:gd name="p0x3" fmla="*/ 8595 w 8595"/>
              <a:gd name="p0y3" fmla="*/ 80 h 2355"/>
              <a:gd name="p0x4" fmla="*/ 8595 w 8595"/>
              <a:gd name="p0y4" fmla="*/ 180 h 2355"/>
              <a:gd name="p0x5" fmla="*/ 8595 w 8595"/>
              <a:gd name="p0y5" fmla="*/ 2175 h 2355"/>
              <a:gd name="p0x6" fmla="*/ 8595 w 8595"/>
              <a:gd name="p0y6" fmla="*/ 2274 h 2355"/>
              <a:gd name="p0x7" fmla="*/ 8514 w 8595"/>
              <a:gd name="p0y7" fmla="*/ 2355 h 2355"/>
              <a:gd name="p0x8" fmla="*/ 8415 w 8595"/>
              <a:gd name="p0y8" fmla="*/ 2355 h 2355"/>
              <a:gd name="p0x9" fmla="*/ 180 w 8595"/>
              <a:gd name="p0y9" fmla="*/ 2355 h 2355"/>
              <a:gd name="p0x10" fmla="*/ 80 w 8595"/>
              <a:gd name="p0y10" fmla="*/ 2355 h 2355"/>
              <a:gd name="p0x11" fmla="*/ 0 w 8595"/>
              <a:gd name="p0y11" fmla="*/ 2274 h 2355"/>
              <a:gd name="p0x12" fmla="*/ 0 w 8595"/>
              <a:gd name="p0y12" fmla="*/ 2175 h 2355"/>
              <a:gd name="p0x13" fmla="*/ 0 w 8595"/>
              <a:gd name="p0y13" fmla="*/ 180 h 2355"/>
              <a:gd name="p0x14" fmla="*/ 0 w 8595"/>
              <a:gd name="p0y14" fmla="*/ 80 h 2355"/>
              <a:gd name="p0x15" fmla="*/ 80 w 8595"/>
              <a:gd name="p0y15" fmla="*/ 0 h 2355"/>
              <a:gd name="p0x16" fmla="*/ 18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28"/>
            </p:custDataLst>
          </p:nvPr>
        </p:nvSpPr>
        <p:spPr>
          <a:xfrm>
            <a:off x="86714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05</a:t>
            </a:r>
            <a:endParaRPr sz="3300" b="1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36" name="矩形 35"/>
          <p:cNvSpPr/>
          <p:nvPr>
            <p:custDataLst>
              <p:tags r:id="rId29"/>
            </p:custDataLst>
          </p:nvPr>
        </p:nvSpPr>
        <p:spPr>
          <a:xfrm>
            <a:off x="1542415" y="5309870"/>
            <a:ext cx="9525" cy="52387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0"/>
            </p:custDataLst>
          </p:nvPr>
        </p:nvSpPr>
        <p:spPr>
          <a:xfrm>
            <a:off x="1876425" y="52630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成本收益</a:t>
            </a:r>
            <a:endParaRPr sz="2100" b="1">
              <a:solidFill>
                <a:schemeClr val="accent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187642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350">
                <a:solidFill>
                  <a:srgbClr val="3D5A7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100</a:t>
            </a:r>
            <a:r>
              <a:rPr lang="zh-CN" sz="1350">
                <a:solidFill>
                  <a:srgbClr val="3D5A78"/>
                </a:solidFill>
                <a:latin typeface="MiSans Demibold" panose="00000700000000000000" charset="-122"/>
                <a:ea typeface="MiSans Demibold" panose="00000700000000000000" charset="-122"/>
                <a:cs typeface="MiSans Demibold" panose="00000700000000000000" charset="-122"/>
              </a:rPr>
              <a:t>间客房测算与回收期</a:t>
            </a:r>
            <a:endParaRPr lang="zh-CN" sz="1350">
              <a:solidFill>
                <a:srgbClr val="3D5A78"/>
              </a:solidFill>
              <a:latin typeface="MiSans Demibold" panose="00000700000000000000" charset="-122"/>
              <a:ea typeface="MiSans Demibold" panose="00000700000000000000" charset="-122"/>
              <a:cs typeface="MiSans Demibold" panose="00000700000000000000" charset="-122"/>
            </a:endParaRPr>
          </a:p>
        </p:txBody>
      </p:sp>
      <p:sp>
        <p:nvSpPr>
          <p:cNvPr id="34" name="矩形 33"/>
          <p:cNvSpPr/>
          <p:nvPr>
            <p:custDataLst>
              <p:tags r:id="rId32"/>
            </p:custDataLst>
          </p:nvPr>
        </p:nvSpPr>
        <p:spPr>
          <a:xfrm>
            <a:off x="542925" y="4829175"/>
            <a:ext cx="54483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任意多边形 39"/>
          <p:cNvSpPr/>
          <p:nvPr>
            <p:custDataLst>
              <p:tags r:id="rId33"/>
            </p:custDataLst>
          </p:nvPr>
        </p:nvSpPr>
        <p:spPr>
          <a:xfrm>
            <a:off x="619569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80 w 8595"/>
              <a:gd name="p0y0" fmla="*/ 0 h 2355"/>
              <a:gd name="p0x1" fmla="*/ 8415 w 8595"/>
              <a:gd name="p0y1" fmla="*/ 0 h 2355"/>
              <a:gd name="p0x2" fmla="*/ 8514 w 8595"/>
              <a:gd name="p0y2" fmla="*/ 0 h 2355"/>
              <a:gd name="p0x3" fmla="*/ 8595 w 8595"/>
              <a:gd name="p0y3" fmla="*/ 80 h 2355"/>
              <a:gd name="p0x4" fmla="*/ 8595 w 8595"/>
              <a:gd name="p0y4" fmla="*/ 180 h 2355"/>
              <a:gd name="p0x5" fmla="*/ 8595 w 8595"/>
              <a:gd name="p0y5" fmla="*/ 2175 h 2355"/>
              <a:gd name="p0x6" fmla="*/ 8595 w 8595"/>
              <a:gd name="p0y6" fmla="*/ 2274 h 2355"/>
              <a:gd name="p0x7" fmla="*/ 8514 w 8595"/>
              <a:gd name="p0y7" fmla="*/ 2355 h 2355"/>
              <a:gd name="p0x8" fmla="*/ 8415 w 8595"/>
              <a:gd name="p0y8" fmla="*/ 2355 h 2355"/>
              <a:gd name="p0x9" fmla="*/ 180 w 8595"/>
              <a:gd name="p0y9" fmla="*/ 2355 h 2355"/>
              <a:gd name="p0x10" fmla="*/ 80 w 8595"/>
              <a:gd name="p0y10" fmla="*/ 2355 h 2355"/>
              <a:gd name="p0x11" fmla="*/ 0 w 8595"/>
              <a:gd name="p0y11" fmla="*/ 2274 h 2355"/>
              <a:gd name="p0x12" fmla="*/ 0 w 8595"/>
              <a:gd name="p0y12" fmla="*/ 2175 h 2355"/>
              <a:gd name="p0x13" fmla="*/ 0 w 8595"/>
              <a:gd name="p0y13" fmla="*/ 180 h 2355"/>
              <a:gd name="p0x14" fmla="*/ 0 w 8595"/>
              <a:gd name="p0y14" fmla="*/ 80 h 2355"/>
              <a:gd name="p0x15" fmla="*/ 80 w 8595"/>
              <a:gd name="p0y15" fmla="*/ 0 h 2355"/>
              <a:gd name="p0x16" fmla="*/ 18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>
            <p:custDataLst>
              <p:tags r:id="rId34"/>
            </p:custDataLst>
          </p:nvPr>
        </p:nvSpPr>
        <p:spPr>
          <a:xfrm>
            <a:off x="652499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06</a:t>
            </a:r>
            <a:endParaRPr sz="3300" b="1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43" name="矩形 42"/>
          <p:cNvSpPr/>
          <p:nvPr>
            <p:custDataLst>
              <p:tags r:id="rId35"/>
            </p:custDataLst>
          </p:nvPr>
        </p:nvSpPr>
        <p:spPr>
          <a:xfrm>
            <a:off x="7200265" y="5309870"/>
            <a:ext cx="9525" cy="52387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6"/>
            </p:custDataLst>
          </p:nvPr>
        </p:nvSpPr>
        <p:spPr>
          <a:xfrm>
            <a:off x="7534275" y="52630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latin typeface="MiSans Demibold" panose="00000700000000000000" charset="-122"/>
                <a:ea typeface="MiSans Demibold" panose="00000700000000000000" charset="-122"/>
              </a:rPr>
              <a:t>风险应对</a:t>
            </a:r>
            <a:endParaRPr sz="2100" b="1">
              <a:solidFill>
                <a:schemeClr val="accent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37"/>
            </p:custDataLst>
          </p:nvPr>
        </p:nvSpPr>
        <p:spPr>
          <a:xfrm>
            <a:off x="753427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D5A78"/>
                </a:solidFill>
                <a:latin typeface="MiSans Demibold" panose="00000700000000000000" charset="-122"/>
                <a:ea typeface="MiSans Demibold" panose="00000700000000000000" charset="-122"/>
              </a:rPr>
              <a:t>技术选型数据安全实施保障</a:t>
            </a:r>
            <a:endParaRPr sz="1350">
              <a:solidFill>
                <a:srgbClr val="3D5A7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41" name="矩形 40"/>
          <p:cNvSpPr/>
          <p:nvPr>
            <p:custDataLst>
              <p:tags r:id="rId38"/>
            </p:custDataLst>
          </p:nvPr>
        </p:nvSpPr>
        <p:spPr>
          <a:xfrm>
            <a:off x="6200775" y="4829175"/>
            <a:ext cx="54483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787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637121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行业机遇</a:t>
            </a:r>
            <a:endParaRPr sz="42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60119"/>
            <a:ext cx="40767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D5A78"/>
                </a:solidFill>
                <a:cs typeface="+mn-lt"/>
              </a:rPr>
              <a:t>智能化已从可选配置变为核心竞争力基础设施</a:t>
            </a:r>
            <a:endParaRPr sz="1500" spc="30">
              <a:solidFill>
                <a:srgbClr val="3D5A78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2700000">
            <a:off x="666115" y="1842770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819910" y="186182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66750" y="22264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00A8E8">
                    <a:alpha val="1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01</a:t>
            </a:r>
            <a:endParaRPr sz="9000" b="1">
              <a:solidFill>
                <a:srgbClr val="00A8E8">
                  <a:alpha val="15000"/>
                </a:srgbClr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66750" y="4526280"/>
            <a:ext cx="457200" cy="190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市场规模锚定转型窗口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62050"/>
            <a:ext cx="38100" cy="266700"/>
          </a:xfrm>
          <a:custGeom>
            <a:avLst/>
            <a:gdLst>
              <a:gd name="sw" fmla="*/ 1 w 60"/>
              <a:gd name="sh" fmla="*/ 1 h 420"/>
              <a:gd name="mins" fmla="min sw sh"/>
              <a:gd name="dsw" fmla="+- 0 sw mins"/>
              <a:gd name="dsh" fmla="+- 0 sh mins"/>
              <a:gd name="p0x0" fmla="*/ 30 w 60"/>
              <a:gd name="p0y0" fmla="*/ 0 h 420"/>
              <a:gd name="p0x1" fmla="*/ 46 w 60"/>
              <a:gd name="p0y1" fmla="*/ 0 h 420"/>
              <a:gd name="p0x2" fmla="*/ 60 w 60"/>
              <a:gd name="p0y2" fmla="*/ 13 h 420"/>
              <a:gd name="p0x3" fmla="*/ 60 w 60"/>
              <a:gd name="p0y3" fmla="*/ 30 h 420"/>
              <a:gd name="p0x4" fmla="*/ 60 w 60"/>
              <a:gd name="p0y4" fmla="*/ 390 h 420"/>
              <a:gd name="p0x5" fmla="*/ 60 w 60"/>
              <a:gd name="p0y5" fmla="*/ 406 h 420"/>
              <a:gd name="p0x6" fmla="*/ 46 w 60"/>
              <a:gd name="p0y6" fmla="*/ 420 h 420"/>
              <a:gd name="p0x7" fmla="*/ 30 w 60"/>
              <a:gd name="p0y7" fmla="*/ 420 h 420"/>
              <a:gd name="p0x8" fmla="*/ 13 w 60"/>
              <a:gd name="p0y8" fmla="*/ 420 h 420"/>
              <a:gd name="p0x9" fmla="*/ 0 w 60"/>
              <a:gd name="p0y9" fmla="*/ 406 h 420"/>
              <a:gd name="p0x10" fmla="*/ 0 w 60"/>
              <a:gd name="p0y10" fmla="*/ 390 h 420"/>
              <a:gd name="p0x11" fmla="*/ 0 w 60"/>
              <a:gd name="p0y11" fmla="*/ 30 h 420"/>
              <a:gd name="p0x12" fmla="*/ 0 w 60"/>
              <a:gd name="p0y12" fmla="*/ 13 h 420"/>
              <a:gd name="p0x13" fmla="*/ 13 w 60"/>
              <a:gd name="p0y13" fmla="*/ 0 h 420"/>
              <a:gd name="p0x14" fmla="*/ 30 w 60"/>
              <a:gd name="p0y14" fmla="*/ 0 h 4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lnTo>
                  <a:pt x="p0x4" y="p0y4"/>
                </a:lnTo>
                <a:cubicBezTo>
                  <a:pt x="p0x5" y="p0y5"/>
                  <a:pt x="p0x6" y="p0y6"/>
                  <a:pt x="p0x7" y="p0y7"/>
                </a:cubicBezTo>
                <a:cubicBezTo>
                  <a:pt x="p0x8" y="p0y8"/>
                  <a:pt x="p0x9" y="p0y9"/>
                  <a:pt x="p0x10" y="p0y10"/>
                </a:cubicBezTo>
                <a:lnTo>
                  <a:pt x="p0x11" y="p0y11"/>
                </a:ln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23900" y="1082993"/>
            <a:ext cx="33528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chemeClr val="tx2"/>
                </a:solidFill>
                <a:cs typeface="+mn-lt"/>
              </a:rPr>
              <a:t>每两年规模近乎翻一番</a:t>
            </a:r>
            <a:endParaRPr sz="24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571500" y="5219700"/>
            <a:ext cx="11049000" cy="1257300"/>
            <a:chOff x="900" y="8220"/>
            <a:chExt cx="17400" cy="1980"/>
          </a:xfrm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grpSpPr>
        <p:sp>
          <p:nvSpPr>
            <p:cNvPr id="22" name="任意多边形 21"/>
            <p:cNvSpPr/>
            <p:nvPr>
              <p:custDataLst>
                <p:tags r:id="rId4"/>
              </p:custDataLst>
            </p:nvPr>
          </p:nvSpPr>
          <p:spPr>
            <a:xfrm>
              <a:off x="900" y="8220"/>
              <a:ext cx="17400" cy="1980"/>
            </a:xfrm>
            <a:custGeom>
              <a:avLst/>
              <a:gdLst>
                <a:gd name="sw" fmla="*/ 1 w 17400"/>
                <a:gd name="sh" fmla="*/ 1 h 1980"/>
                <a:gd name="mins" fmla="min sw sh"/>
                <a:gd name="dsw" fmla="+- 0 sw mins"/>
                <a:gd name="dsh" fmla="+- 0 sh mins"/>
                <a:gd name="p0x0" fmla="*/ 180 w 17400"/>
                <a:gd name="p0y0" fmla="*/ 0 h 1980"/>
                <a:gd name="p0x1" fmla="*/ 17220 w 17400"/>
                <a:gd name="p0y1" fmla="*/ 0 h 1980"/>
                <a:gd name="p0x2" fmla="*/ 17319 w 17400"/>
                <a:gd name="p0y2" fmla="*/ 0 h 1980"/>
                <a:gd name="p0x3" fmla="*/ 17400 w 17400"/>
                <a:gd name="p0y3" fmla="*/ 80 h 1980"/>
                <a:gd name="p0x4" fmla="*/ 17400 w 17400"/>
                <a:gd name="p0y4" fmla="*/ 180 h 1980"/>
                <a:gd name="p0x5" fmla="*/ 17400 w 17400"/>
                <a:gd name="p0y5" fmla="*/ 1800 h 1980"/>
                <a:gd name="p0x6" fmla="*/ 17400 w 17400"/>
                <a:gd name="p0y6" fmla="*/ 1899 h 1980"/>
                <a:gd name="p0x7" fmla="*/ 17319 w 17400"/>
                <a:gd name="p0y7" fmla="*/ 1980 h 1980"/>
                <a:gd name="p0x8" fmla="*/ 17220 w 17400"/>
                <a:gd name="p0y8" fmla="*/ 1980 h 1980"/>
                <a:gd name="p0x9" fmla="*/ 180 w 17400"/>
                <a:gd name="p0y9" fmla="*/ 1980 h 1980"/>
                <a:gd name="p0x10" fmla="*/ 80 w 17400"/>
                <a:gd name="p0y10" fmla="*/ 1980 h 1980"/>
                <a:gd name="p0x11" fmla="*/ 0 w 17400"/>
                <a:gd name="p0y11" fmla="*/ 1899 h 1980"/>
                <a:gd name="p0x12" fmla="*/ 0 w 17400"/>
                <a:gd name="p0y12" fmla="*/ 1800 h 1980"/>
                <a:gd name="p0x13" fmla="*/ 0 w 17400"/>
                <a:gd name="p0y13" fmla="*/ 180 h 1980"/>
                <a:gd name="p0x14" fmla="*/ 0 w 17400"/>
                <a:gd name="p0y14" fmla="*/ 80 h 1980"/>
                <a:gd name="p0x15" fmla="*/ 80 w 17400"/>
                <a:gd name="p0y15" fmla="*/ 0 h 1980"/>
                <a:gd name="p0x16" fmla="*/ 180 w 17400"/>
                <a:gd name="p0y16" fmla="*/ 0 h 198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rgbClr val="FBFCFE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5"/>
              </p:custDataLst>
            </p:nvPr>
          </p:nvSpPr>
          <p:spPr>
            <a:xfrm>
              <a:off x="1024" y="8220"/>
              <a:ext cx="17223" cy="63"/>
            </a:xfrm>
            <a:custGeom>
              <a:avLst/>
              <a:gdLst>
                <a:gd name="sw" fmla="*/ 1 w 17222"/>
                <a:gd name="sh" fmla="*/ 1 h 63"/>
                <a:gd name="mins" fmla="min sw sh"/>
                <a:gd name="dsw" fmla="+- 0 sw mins"/>
                <a:gd name="dsh" fmla="+- 0 sh mins"/>
                <a:gd name="p0x0" fmla="*/ 55 w 17222"/>
                <a:gd name="p0y0" fmla="*/ 0 h 63"/>
                <a:gd name="p0x1" fmla="*/ 17095 w 17222"/>
                <a:gd name="p0y1" fmla="*/ 0 h 63"/>
                <a:gd name="p0x2" fmla="*/ 17145 w 17222"/>
                <a:gd name="p0y2" fmla="*/ 0 h 63"/>
                <a:gd name="p0x3" fmla="*/ 17190 w 17222"/>
                <a:gd name="p0y3" fmla="*/ 20 h 63"/>
                <a:gd name="p0x4" fmla="*/ 17222 w 17222"/>
                <a:gd name="p0y4" fmla="*/ 52 h 63"/>
                <a:gd name="p0x5" fmla="*/ 17212 w 17222"/>
                <a:gd name="p0y5" fmla="*/ 63 h 63"/>
                <a:gd name="p0x6" fmla="*/ 17182 w 17222"/>
                <a:gd name="p0y6" fmla="*/ 33 h 63"/>
                <a:gd name="p0x7" fmla="*/ 17141 w 17222"/>
                <a:gd name="p0y7" fmla="*/ 15 h 63"/>
                <a:gd name="p0x8" fmla="*/ 17095 w 17222"/>
                <a:gd name="p0y8" fmla="*/ 15 h 63"/>
                <a:gd name="p0x9" fmla="*/ 55 w 17222"/>
                <a:gd name="p0y9" fmla="*/ 15 h 63"/>
                <a:gd name="p0x10" fmla="*/ 42 w 17222"/>
                <a:gd name="p0y10" fmla="*/ 15 h 63"/>
                <a:gd name="p0x11" fmla="*/ 30 w 17222"/>
                <a:gd name="p0y11" fmla="*/ 17 h 63"/>
                <a:gd name="p0x12" fmla="*/ 18 w 17222"/>
                <a:gd name="p0y12" fmla="*/ 23 h 63"/>
                <a:gd name="p0x13" fmla="*/ 0 w 17222"/>
                <a:gd name="p0y13" fmla="*/ 8 h 63"/>
                <a:gd name="p0x14" fmla="*/ 0 w 17222"/>
                <a:gd name="p0y14" fmla="*/ 8 h 63"/>
                <a:gd name="p0x15" fmla="*/ 17 w 17222"/>
                <a:gd name="p0y15" fmla="*/ 3 h 63"/>
                <a:gd name="p0x16" fmla="*/ 36 w 17222"/>
                <a:gd name="p0y16" fmla="*/ 0 h 63"/>
                <a:gd name="p0x17" fmla="*/ 55 w 17222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6"/>
              </p:custDataLst>
            </p:nvPr>
          </p:nvSpPr>
          <p:spPr>
            <a:xfrm>
              <a:off x="18236" y="8272"/>
              <a:ext cx="64" cy="1875"/>
            </a:xfrm>
            <a:custGeom>
              <a:avLst/>
              <a:gdLst>
                <a:gd name="sw" fmla="*/ 1 w 63"/>
                <a:gd name="sh" fmla="*/ 1 h 1874"/>
                <a:gd name="mins" fmla="min sw sh"/>
                <a:gd name="dsw" fmla="+- 0 sw mins"/>
                <a:gd name="dsh" fmla="+- 0 sh mins"/>
                <a:gd name="p0x0" fmla="*/ 63 w 63"/>
                <a:gd name="p0y0" fmla="*/ 127 h 1874"/>
                <a:gd name="p0x1" fmla="*/ 63 w 63"/>
                <a:gd name="p0y1" fmla="*/ 1747 h 1874"/>
                <a:gd name="p0x2" fmla="*/ 63 w 63"/>
                <a:gd name="p0y2" fmla="*/ 1796 h 1874"/>
                <a:gd name="p0x3" fmla="*/ 43 w 63"/>
                <a:gd name="p0y3" fmla="*/ 1841 h 1874"/>
                <a:gd name="p0x4" fmla="*/ 10 w 63"/>
                <a:gd name="p0y4" fmla="*/ 1874 h 1874"/>
                <a:gd name="p0x5" fmla="*/ 0 w 63"/>
                <a:gd name="p0y5" fmla="*/ 1863 h 1874"/>
                <a:gd name="p0x6" fmla="*/ 29 w 63"/>
                <a:gd name="p0y6" fmla="*/ 1834 h 1874"/>
                <a:gd name="p0x7" fmla="*/ 48 w 63"/>
                <a:gd name="p0y7" fmla="*/ 1792 h 1874"/>
                <a:gd name="p0x8" fmla="*/ 48 w 63"/>
                <a:gd name="p0y8" fmla="*/ 1747 h 1874"/>
                <a:gd name="p0x9" fmla="*/ 48 w 63"/>
                <a:gd name="p0y9" fmla="*/ 127 h 1874"/>
                <a:gd name="p0x10" fmla="*/ 48 w 63"/>
                <a:gd name="p0y10" fmla="*/ 81 h 1874"/>
                <a:gd name="p0x11" fmla="*/ 29 w 63"/>
                <a:gd name="p0y11" fmla="*/ 40 h 1874"/>
                <a:gd name="p0x12" fmla="*/ 0 w 63"/>
                <a:gd name="p0y12" fmla="*/ 10 h 1874"/>
                <a:gd name="p0x13" fmla="*/ 10 w 63"/>
                <a:gd name="p0y13" fmla="*/ 0 h 1874"/>
                <a:gd name="p0x14" fmla="*/ 43 w 63"/>
                <a:gd name="p0y14" fmla="*/ 32 h 1874"/>
                <a:gd name="p0x15" fmla="*/ 63 w 63"/>
                <a:gd name="p0y15" fmla="*/ 77 h 1874"/>
                <a:gd name="p0x16" fmla="*/ 63 w 63"/>
                <a:gd name="p0y16" fmla="*/ 127 h 187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7"/>
              </p:custDataLst>
            </p:nvPr>
          </p:nvSpPr>
          <p:spPr>
            <a:xfrm>
              <a:off x="1024" y="10136"/>
              <a:ext cx="17223" cy="64"/>
            </a:xfrm>
            <a:custGeom>
              <a:avLst/>
              <a:gdLst>
                <a:gd name="sw" fmla="*/ 1 w 17222"/>
                <a:gd name="sh" fmla="*/ 1 h 63"/>
                <a:gd name="mins" fmla="min sw sh"/>
                <a:gd name="dsw" fmla="+- 0 sw mins"/>
                <a:gd name="dsh" fmla="+- 0 sh mins"/>
                <a:gd name="p0x0" fmla="*/ 17095 w 17222"/>
                <a:gd name="p0y0" fmla="*/ 63 h 63"/>
                <a:gd name="p0x1" fmla="*/ 55 w 17222"/>
                <a:gd name="p0y1" fmla="*/ 63 h 63"/>
                <a:gd name="p0x2" fmla="*/ 36 w 17222"/>
                <a:gd name="p0y2" fmla="*/ 63 h 63"/>
                <a:gd name="p0x3" fmla="*/ 17 w 17222"/>
                <a:gd name="p0y3" fmla="*/ 60 h 63"/>
                <a:gd name="p0x4" fmla="*/ 0 w 17222"/>
                <a:gd name="p0y4" fmla="*/ 54 h 63"/>
                <a:gd name="p0x5" fmla="*/ 18 w 17222"/>
                <a:gd name="p0y5" fmla="*/ 40 h 63"/>
                <a:gd name="p0x6" fmla="*/ 18 w 17222"/>
                <a:gd name="p0y6" fmla="*/ 40 h 63"/>
                <a:gd name="p0x7" fmla="*/ 30 w 17222"/>
                <a:gd name="p0y7" fmla="*/ 45 h 63"/>
                <a:gd name="p0x8" fmla="*/ 42 w 17222"/>
                <a:gd name="p0y8" fmla="*/ 48 h 63"/>
                <a:gd name="p0x9" fmla="*/ 55 w 17222"/>
                <a:gd name="p0y9" fmla="*/ 48 h 63"/>
                <a:gd name="p0x10" fmla="*/ 17095 w 17222"/>
                <a:gd name="p0y10" fmla="*/ 48 h 63"/>
                <a:gd name="p0x11" fmla="*/ 17141 w 17222"/>
                <a:gd name="p0y11" fmla="*/ 48 h 63"/>
                <a:gd name="p0x12" fmla="*/ 17182 w 17222"/>
                <a:gd name="p0y12" fmla="*/ 29 h 63"/>
                <a:gd name="p0x13" fmla="*/ 17212 w 17222"/>
                <a:gd name="p0y13" fmla="*/ 0 h 63"/>
                <a:gd name="p0x14" fmla="*/ 17222 w 17222"/>
                <a:gd name="p0y14" fmla="*/ 10 h 63"/>
                <a:gd name="p0x15" fmla="*/ 17190 w 17222"/>
                <a:gd name="p0y15" fmla="*/ 43 h 63"/>
                <a:gd name="p0x16" fmla="*/ 17145 w 17222"/>
                <a:gd name="p0y16" fmla="*/ 63 h 63"/>
                <a:gd name="p0x17" fmla="*/ 17095 w 17222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8"/>
              </p:custDataLst>
            </p:nvPr>
          </p:nvSpPr>
          <p:spPr>
            <a:xfrm>
              <a:off x="900" y="8228"/>
              <a:ext cx="142" cy="1963"/>
            </a:xfrm>
            <a:custGeom>
              <a:avLst/>
              <a:gdLst>
                <a:gd name="sw" fmla="*/ 1 w 142"/>
                <a:gd name="sh" fmla="*/ 1 h 1962"/>
                <a:gd name="mins" fmla="min sw sh"/>
                <a:gd name="dsw" fmla="+- 0 sw mins"/>
                <a:gd name="dsh" fmla="+- 0 sh mins"/>
                <a:gd name="p0x0" fmla="*/ 0 w 142"/>
                <a:gd name="p0y0" fmla="*/ 1791 h 1962"/>
                <a:gd name="p0x1" fmla="*/ 0 w 142"/>
                <a:gd name="p0y1" fmla="*/ 171 h 1962"/>
                <a:gd name="p0x2" fmla="*/ 0 w 142"/>
                <a:gd name="p0y2" fmla="*/ 91 h 1962"/>
                <a:gd name="p0x3" fmla="*/ 52 w 142"/>
                <a:gd name="p0y3" fmla="*/ 23 h 1962"/>
                <a:gd name="p0x4" fmla="*/ 124 w 142"/>
                <a:gd name="p0y4" fmla="*/ 0 h 1962"/>
                <a:gd name="p0x5" fmla="*/ 142 w 142"/>
                <a:gd name="p0y5" fmla="*/ 14 h 1962"/>
                <a:gd name="p0x6" fmla="*/ 142 w 142"/>
                <a:gd name="p0y6" fmla="*/ 14 h 1962"/>
                <a:gd name="p0x7" fmla="*/ 94 w 142"/>
                <a:gd name="p0y7" fmla="*/ 35 h 1962"/>
                <a:gd name="p0x8" fmla="*/ 60 w 142"/>
                <a:gd name="p0y8" fmla="*/ 97 h 1962"/>
                <a:gd name="p0x9" fmla="*/ 60 w 142"/>
                <a:gd name="p0y9" fmla="*/ 171 h 1962"/>
                <a:gd name="p0x10" fmla="*/ 60 w 142"/>
                <a:gd name="p0y10" fmla="*/ 1791 h 1962"/>
                <a:gd name="p0x11" fmla="*/ 60 w 142"/>
                <a:gd name="p0y11" fmla="*/ 1864 h 1962"/>
                <a:gd name="p0x12" fmla="*/ 94 w 142"/>
                <a:gd name="p0y12" fmla="*/ 1926 h 1962"/>
                <a:gd name="p0x13" fmla="*/ 142 w 142"/>
                <a:gd name="p0y13" fmla="*/ 1948 h 1962"/>
                <a:gd name="p0x14" fmla="*/ 124 w 142"/>
                <a:gd name="p0y14" fmla="*/ 1962 h 1962"/>
                <a:gd name="p0x15" fmla="*/ 124 w 142"/>
                <a:gd name="p0y15" fmla="*/ 1962 h 1962"/>
                <a:gd name="p0x16" fmla="*/ 52 w 142"/>
                <a:gd name="p0y16" fmla="*/ 1938 h 1962"/>
                <a:gd name="p0x17" fmla="*/ 0 w 142"/>
                <a:gd name="p0y17" fmla="*/ 1871 h 1962"/>
                <a:gd name="p0x18" fmla="*/ 0 w 142"/>
                <a:gd name="p0y18" fmla="*/ 1791 h 19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8" name="任意多边形 27"/>
          <p:cNvSpPr/>
          <p:nvPr>
            <p:custDataLst>
              <p:tags r:id="rId9"/>
            </p:custDataLst>
          </p:nvPr>
        </p:nvSpPr>
        <p:spPr>
          <a:xfrm>
            <a:off x="762000" y="5353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 descr="03b278b0-b4a6-11f1-9051-dafebfb45092"/>
          <p:cNvPicPr/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819150" y="5410200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13"/>
            </p:custDataLst>
          </p:nvPr>
        </p:nvSpPr>
        <p:spPr>
          <a:xfrm>
            <a:off x="1104900" y="5328285"/>
            <a:ext cx="186087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行业确定性方向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14"/>
            </p:custDataLst>
          </p:nvPr>
        </p:nvSpPr>
        <p:spPr>
          <a:xfrm>
            <a:off x="762000" y="5691188"/>
            <a:ext cx="106965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智能化已从头部集团前瞻布局演变为</a:t>
            </a:r>
            <a:r>
              <a:rPr sz="1500" b="1">
                <a:solidFill>
                  <a:schemeClr val="accent1"/>
                </a:solidFill>
                <a:cs typeface="+mn-lt"/>
              </a:rPr>
              <a:t>全行业确定性方向</a:t>
            </a:r>
            <a:r>
              <a:rPr sz="1500">
                <a:solidFill>
                  <a:srgbClr val="3D5A78"/>
                </a:solidFill>
                <a:cs typeface="+mn-lt"/>
              </a:rPr>
              <a:t>。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15"/>
            </p:custDataLst>
          </p:nvPr>
        </p:nvSpPr>
        <p:spPr>
          <a:xfrm>
            <a:off x="762000" y="6034088"/>
            <a:ext cx="106965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对单体业主而言，</a:t>
            </a:r>
            <a:r>
              <a:rPr sz="1500" b="1">
                <a:solidFill>
                  <a:schemeClr val="accent1"/>
                </a:solidFill>
                <a:cs typeface="+mn-lt"/>
              </a:rPr>
              <a:t>窗口期只有一次</a:t>
            </a:r>
            <a:r>
              <a:rPr sz="1500">
                <a:solidFill>
                  <a:srgbClr val="3D5A78"/>
                </a:solidFill>
                <a:cs typeface="+mn-lt"/>
              </a:rPr>
              <a:t>——</a:t>
            </a:r>
            <a:r>
              <a:rPr sz="1500" b="1">
                <a:solidFill>
                  <a:srgbClr val="00B86B"/>
                </a:solidFill>
                <a:cs typeface="+mn-lt"/>
              </a:rPr>
              <a:t>先行者吃溢价红利</a:t>
            </a:r>
            <a:r>
              <a:rPr sz="1500">
                <a:solidFill>
                  <a:srgbClr val="3D5A78"/>
                </a:solidFill>
                <a:cs typeface="+mn-lt"/>
              </a:rPr>
              <a:t>，</a:t>
            </a:r>
            <a:r>
              <a:rPr sz="1500" b="1">
                <a:solidFill>
                  <a:srgbClr val="FF9F43"/>
                </a:solidFill>
                <a:cs typeface="+mn-lt"/>
              </a:rPr>
              <a:t>观望者只能被动跟跑</a:t>
            </a:r>
            <a:r>
              <a:rPr sz="1500">
                <a:solidFill>
                  <a:srgbClr val="3D5A78"/>
                </a:solidFill>
                <a:cs typeface="+mn-lt"/>
              </a:rPr>
              <a:t>。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16"/>
            </p:custDataLst>
          </p:nvPr>
        </p:nvSpPr>
        <p:spPr>
          <a:xfrm>
            <a:off x="575945" y="1642745"/>
            <a:ext cx="5419725" cy="3419475"/>
          </a:xfrm>
          <a:custGeom>
            <a:avLst/>
            <a:gdLst>
              <a:gd name="sw" fmla="*/ 1 w 8535"/>
              <a:gd name="sh" fmla="*/ 1 h 5385"/>
              <a:gd name="mins" fmla="min sw sh"/>
              <a:gd name="dsw" fmla="+- 0 sw mins"/>
              <a:gd name="dsh" fmla="+- 0 sh mins"/>
              <a:gd name="p0x0" fmla="*/ 180 w 8535"/>
              <a:gd name="p0y0" fmla="*/ 0 h 5385"/>
              <a:gd name="p0x1" fmla="*/ 8355 w 8535"/>
              <a:gd name="p0y1" fmla="*/ 0 h 5385"/>
              <a:gd name="p0x2" fmla="*/ 8454 w 8535"/>
              <a:gd name="p0y2" fmla="*/ 0 h 5385"/>
              <a:gd name="p0x3" fmla="*/ 8535 w 8535"/>
              <a:gd name="p0y3" fmla="*/ 80 h 5385"/>
              <a:gd name="p0x4" fmla="*/ 8535 w 8535"/>
              <a:gd name="p0y4" fmla="*/ 180 h 5385"/>
              <a:gd name="p0x5" fmla="*/ 8535 w 8535"/>
              <a:gd name="p0y5" fmla="*/ 5205 h 5385"/>
              <a:gd name="p0x6" fmla="*/ 8535 w 8535"/>
              <a:gd name="p0y6" fmla="*/ 5304 h 5385"/>
              <a:gd name="p0x7" fmla="*/ 8454 w 8535"/>
              <a:gd name="p0y7" fmla="*/ 5385 h 5385"/>
              <a:gd name="p0x8" fmla="*/ 8355 w 8535"/>
              <a:gd name="p0y8" fmla="*/ 5385 h 5385"/>
              <a:gd name="p0x9" fmla="*/ 180 w 8535"/>
              <a:gd name="p0y9" fmla="*/ 5385 h 5385"/>
              <a:gd name="p0x10" fmla="*/ 80 w 8535"/>
              <a:gd name="p0y10" fmla="*/ 5385 h 5385"/>
              <a:gd name="p0x11" fmla="*/ 0 w 8535"/>
              <a:gd name="p0y11" fmla="*/ 5304 h 5385"/>
              <a:gd name="p0x12" fmla="*/ 0 w 8535"/>
              <a:gd name="p0y12" fmla="*/ 5205 h 5385"/>
              <a:gd name="p0x13" fmla="*/ 0 w 8535"/>
              <a:gd name="p0y13" fmla="*/ 180 h 5385"/>
              <a:gd name="p0x14" fmla="*/ 0 w 8535"/>
              <a:gd name="p0y14" fmla="*/ 80 h 5385"/>
              <a:gd name="p0x15" fmla="*/ 80 w 8535"/>
              <a:gd name="p0y15" fmla="*/ 0 h 5385"/>
              <a:gd name="p0x16" fmla="*/ 180 w 8535"/>
              <a:gd name="p0y16" fmla="*/ 0 h 5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17"/>
            </p:custDataLst>
          </p:nvPr>
        </p:nvSpPr>
        <p:spPr>
          <a:xfrm>
            <a:off x="771525" y="2707481"/>
            <a:ext cx="50292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 spc="72">
                <a:solidFill>
                  <a:schemeClr val="tx2"/>
                </a:solidFill>
                <a:cs typeface="+mn-lt"/>
              </a:rPr>
              <a:t>2023</a:t>
            </a:r>
            <a:r>
              <a:rPr lang="zh-CN" sz="1200" b="1" spc="72">
                <a:solidFill>
                  <a:schemeClr val="tx2"/>
                </a:solidFill>
                <a:cs typeface="+mn-lt"/>
              </a:rPr>
              <a:t>年</a:t>
            </a:r>
            <a:endParaRPr lang="zh-CN"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文本框 8"/>
          <p:cNvSpPr txBox="1"/>
          <p:nvPr>
            <p:custDataLst>
              <p:tags r:id="rId18"/>
            </p:custDataLst>
          </p:nvPr>
        </p:nvSpPr>
        <p:spPr>
          <a:xfrm>
            <a:off x="771525" y="2953226"/>
            <a:ext cx="159841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chemeClr val="tx2"/>
                </a:solidFill>
                <a:cs typeface="+mn-lt"/>
              </a:rPr>
              <a:t>1500</a:t>
            </a:r>
            <a:endParaRPr sz="36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19"/>
            </p:custDataLst>
          </p:nvPr>
        </p:nvSpPr>
        <p:spPr>
          <a:xfrm>
            <a:off x="1988944" y="3188494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3D5A78"/>
                </a:solidFill>
                <a:cs typeface="+mn-lt"/>
              </a:rPr>
              <a:t>亿元</a:t>
            </a:r>
            <a:endParaRPr b="1">
              <a:solidFill>
                <a:srgbClr val="3D5A78"/>
              </a:solidFill>
              <a:cs typeface="+mn-lt"/>
            </a:endParaRPr>
          </a:p>
        </p:txBody>
      </p:sp>
      <p:sp>
        <p:nvSpPr>
          <p:cNvPr id="11" name="任意多边形 10"/>
          <p:cNvSpPr/>
          <p:nvPr>
            <p:custDataLst>
              <p:tags r:id="rId20"/>
            </p:custDataLst>
          </p:nvPr>
        </p:nvSpPr>
        <p:spPr>
          <a:xfrm>
            <a:off x="771525" y="3669030"/>
            <a:ext cx="2043430" cy="328930"/>
          </a:xfrm>
          <a:custGeom>
            <a:avLst/>
            <a:gdLst>
              <a:gd name="sw" fmla="*/ 1 w 3218"/>
              <a:gd name="sh" fmla="*/ 1 h 517"/>
              <a:gd name="mins" fmla="min sw sh"/>
              <a:gd name="dsw" fmla="+- 0 sw mins"/>
              <a:gd name="dsh" fmla="+- 0 sh mins"/>
              <a:gd name="p0x0" fmla="*/ 258 w 3218"/>
              <a:gd name="p0y0" fmla="*/ 0 h 517"/>
              <a:gd name="p0x1" fmla="*/ 2959 w 3218"/>
              <a:gd name="p0y1" fmla="*/ 0 h 517"/>
              <a:gd name="p0x2" fmla="*/ 3102 w 3218"/>
              <a:gd name="p0y2" fmla="*/ 0 h 517"/>
              <a:gd name="p0x3" fmla="*/ 3218 w 3218"/>
              <a:gd name="p0y3" fmla="*/ 115 h 517"/>
              <a:gd name="p0x4" fmla="*/ 3218 w 3218"/>
              <a:gd name="p0y4" fmla="*/ 258 h 517"/>
              <a:gd name="p0x5" fmla="*/ 3218 w 3218"/>
              <a:gd name="p0y5" fmla="*/ 401 h 517"/>
              <a:gd name="p0x6" fmla="*/ 3102 w 3218"/>
              <a:gd name="p0y6" fmla="*/ 517 h 517"/>
              <a:gd name="p0x7" fmla="*/ 2959 w 3218"/>
              <a:gd name="p0y7" fmla="*/ 517 h 517"/>
              <a:gd name="p0x8" fmla="*/ 258 w 3218"/>
              <a:gd name="p0y8" fmla="*/ 517 h 517"/>
              <a:gd name="p0x9" fmla="*/ 115 w 3218"/>
              <a:gd name="p0y9" fmla="*/ 517 h 517"/>
              <a:gd name="p0x10" fmla="*/ 0 w 3218"/>
              <a:gd name="p0y10" fmla="*/ 401 h 517"/>
              <a:gd name="p0x11" fmla="*/ 0 w 3218"/>
              <a:gd name="p0y11" fmla="*/ 258 h 517"/>
              <a:gd name="p0x12" fmla="*/ 0 w 3218"/>
              <a:gd name="p0y12" fmla="*/ 115 h 517"/>
              <a:gd name="p0x13" fmla="*/ 115 w 3218"/>
              <a:gd name="p0y13" fmla="*/ 0 h 517"/>
              <a:gd name="p0x14" fmla="*/ 258 w 3218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4416"/>
              <a:lumOff val="8558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21"/>
            </p:custDataLst>
          </p:nvPr>
        </p:nvSpPr>
        <p:spPr>
          <a:xfrm>
            <a:off x="885825" y="3707606"/>
            <a:ext cx="200561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005C36"/>
                </a:solidFill>
                <a:cs typeface="+mn-lt"/>
              </a:rPr>
              <a:t>▲</a:t>
            </a:r>
            <a:r>
              <a:rPr sz="300"/>
              <a:t> </a:t>
            </a:r>
            <a:r>
              <a:rPr lang="en-US" sz="1500" b="1">
                <a:solidFill>
                  <a:srgbClr val="005C36"/>
                </a:solidFill>
                <a:cs typeface="+mn-lt"/>
              </a:rPr>
              <a:t> </a:t>
            </a:r>
            <a:r>
              <a:rPr lang="zh-CN" altLang="en-US" sz="1500" b="1">
                <a:solidFill>
                  <a:srgbClr val="005C36"/>
                </a:solidFill>
                <a:cs typeface="+mn-lt"/>
              </a:rPr>
              <a:t>同比增长</a:t>
            </a:r>
            <a:r>
              <a:rPr lang="en-US" altLang="zh-CN" sz="1500" b="1">
                <a:solidFill>
                  <a:srgbClr val="005C36"/>
                </a:solidFill>
                <a:cs typeface="+mn-lt"/>
              </a:rPr>
              <a:t> +18.5%</a:t>
            </a:r>
            <a:endParaRPr lang="en-US" altLang="zh-CN" sz="1500" b="1">
              <a:solidFill>
                <a:srgbClr val="005C36"/>
              </a:solidFill>
              <a:cs typeface="+mn-lt"/>
            </a:endParaRPr>
          </a:p>
        </p:txBody>
      </p:sp>
      <p:sp>
        <p:nvSpPr>
          <p:cNvPr id="7" name="矩形 6"/>
          <p:cNvSpPr/>
          <p:nvPr>
            <p:custDataLst>
              <p:tags r:id="rId22"/>
            </p:custDataLst>
          </p:nvPr>
        </p:nvSpPr>
        <p:spPr>
          <a:xfrm>
            <a:off x="581025" y="1647825"/>
            <a:ext cx="54102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23"/>
            </p:custDataLst>
          </p:nvPr>
        </p:nvSpPr>
        <p:spPr>
          <a:xfrm>
            <a:off x="6195695" y="1642745"/>
            <a:ext cx="5419725" cy="3419475"/>
          </a:xfrm>
          <a:custGeom>
            <a:avLst/>
            <a:gdLst>
              <a:gd name="sw" fmla="*/ 1 w 8535"/>
              <a:gd name="sh" fmla="*/ 1 h 5385"/>
              <a:gd name="mins" fmla="min sw sh"/>
              <a:gd name="dsw" fmla="+- 0 sw mins"/>
              <a:gd name="dsh" fmla="+- 0 sh mins"/>
              <a:gd name="p0x0" fmla="*/ 180 w 8535"/>
              <a:gd name="p0y0" fmla="*/ 0 h 5385"/>
              <a:gd name="p0x1" fmla="*/ 8355 w 8535"/>
              <a:gd name="p0y1" fmla="*/ 0 h 5385"/>
              <a:gd name="p0x2" fmla="*/ 8454 w 8535"/>
              <a:gd name="p0y2" fmla="*/ 0 h 5385"/>
              <a:gd name="p0x3" fmla="*/ 8535 w 8535"/>
              <a:gd name="p0y3" fmla="*/ 80 h 5385"/>
              <a:gd name="p0x4" fmla="*/ 8535 w 8535"/>
              <a:gd name="p0y4" fmla="*/ 180 h 5385"/>
              <a:gd name="p0x5" fmla="*/ 8535 w 8535"/>
              <a:gd name="p0y5" fmla="*/ 5205 h 5385"/>
              <a:gd name="p0x6" fmla="*/ 8535 w 8535"/>
              <a:gd name="p0y6" fmla="*/ 5304 h 5385"/>
              <a:gd name="p0x7" fmla="*/ 8454 w 8535"/>
              <a:gd name="p0y7" fmla="*/ 5385 h 5385"/>
              <a:gd name="p0x8" fmla="*/ 8355 w 8535"/>
              <a:gd name="p0y8" fmla="*/ 5385 h 5385"/>
              <a:gd name="p0x9" fmla="*/ 180 w 8535"/>
              <a:gd name="p0y9" fmla="*/ 5385 h 5385"/>
              <a:gd name="p0x10" fmla="*/ 80 w 8535"/>
              <a:gd name="p0y10" fmla="*/ 5385 h 5385"/>
              <a:gd name="p0x11" fmla="*/ 0 w 8535"/>
              <a:gd name="p0y11" fmla="*/ 5304 h 5385"/>
              <a:gd name="p0x12" fmla="*/ 0 w 8535"/>
              <a:gd name="p0y12" fmla="*/ 5205 h 5385"/>
              <a:gd name="p0x13" fmla="*/ 0 w 8535"/>
              <a:gd name="p0y13" fmla="*/ 180 h 5385"/>
              <a:gd name="p0x14" fmla="*/ 0 w 8535"/>
              <a:gd name="p0y14" fmla="*/ 80 h 5385"/>
              <a:gd name="p0x15" fmla="*/ 80 w 8535"/>
              <a:gd name="p0y15" fmla="*/ 0 h 5385"/>
              <a:gd name="p0x16" fmla="*/ 180 w 8535"/>
              <a:gd name="p0y16" fmla="*/ 0 h 5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24"/>
            </p:custDataLst>
          </p:nvPr>
        </p:nvSpPr>
        <p:spPr>
          <a:xfrm>
            <a:off x="6391275" y="2707481"/>
            <a:ext cx="50292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 spc="72">
                <a:solidFill>
                  <a:schemeClr val="tx2"/>
                </a:solidFill>
                <a:cs typeface="+mn-lt"/>
              </a:rPr>
              <a:t>2025</a:t>
            </a:r>
            <a:r>
              <a:rPr lang="zh-CN" sz="1200" b="1" spc="72">
                <a:solidFill>
                  <a:schemeClr val="tx2"/>
                </a:solidFill>
                <a:cs typeface="+mn-lt"/>
              </a:rPr>
              <a:t>年预计</a:t>
            </a:r>
            <a:endParaRPr lang="zh-CN" sz="1200" b="1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25"/>
            </p:custDataLst>
          </p:nvPr>
        </p:nvSpPr>
        <p:spPr>
          <a:xfrm>
            <a:off x="6391275" y="2953226"/>
            <a:ext cx="1598419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chemeClr val="tx2"/>
                </a:solidFill>
                <a:cs typeface="+mn-lt"/>
              </a:rPr>
              <a:t>3000</a:t>
            </a:r>
            <a:endParaRPr sz="36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26"/>
            </p:custDataLst>
          </p:nvPr>
        </p:nvSpPr>
        <p:spPr>
          <a:xfrm>
            <a:off x="7608694" y="3188494"/>
            <a:ext cx="6858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3D5A78"/>
                </a:solidFill>
                <a:cs typeface="+mn-lt"/>
              </a:rPr>
              <a:t>亿元</a:t>
            </a:r>
            <a:endParaRPr b="1">
              <a:solidFill>
                <a:srgbClr val="3D5A78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7"/>
            </p:custDataLst>
          </p:nvPr>
        </p:nvSpPr>
        <p:spPr>
          <a:xfrm>
            <a:off x="6391275" y="3669030"/>
            <a:ext cx="2327275" cy="328930"/>
          </a:xfrm>
          <a:custGeom>
            <a:avLst/>
            <a:gdLst>
              <a:gd name="sw" fmla="*/ 1 w 3665"/>
              <a:gd name="sh" fmla="*/ 1 h 517"/>
              <a:gd name="mins" fmla="min sw sh"/>
              <a:gd name="dsw" fmla="+- 0 sw mins"/>
              <a:gd name="dsh" fmla="+- 0 sh mins"/>
              <a:gd name="p0x0" fmla="*/ 258 w 3665"/>
              <a:gd name="p0y0" fmla="*/ 0 h 517"/>
              <a:gd name="p0x1" fmla="*/ 3406 w 3665"/>
              <a:gd name="p0y1" fmla="*/ 0 h 517"/>
              <a:gd name="p0x2" fmla="*/ 3549 w 3665"/>
              <a:gd name="p0y2" fmla="*/ 0 h 517"/>
              <a:gd name="p0x3" fmla="*/ 3665 w 3665"/>
              <a:gd name="p0y3" fmla="*/ 115 h 517"/>
              <a:gd name="p0x4" fmla="*/ 3665 w 3665"/>
              <a:gd name="p0y4" fmla="*/ 258 h 517"/>
              <a:gd name="p0x5" fmla="*/ 3665 w 3665"/>
              <a:gd name="p0y5" fmla="*/ 401 h 517"/>
              <a:gd name="p0x6" fmla="*/ 3549 w 3665"/>
              <a:gd name="p0y6" fmla="*/ 517 h 517"/>
              <a:gd name="p0x7" fmla="*/ 3406 w 3665"/>
              <a:gd name="p0y7" fmla="*/ 517 h 517"/>
              <a:gd name="p0x8" fmla="*/ 258 w 3665"/>
              <a:gd name="p0y8" fmla="*/ 517 h 517"/>
              <a:gd name="p0x9" fmla="*/ 115 w 3665"/>
              <a:gd name="p0y9" fmla="*/ 517 h 517"/>
              <a:gd name="p0x10" fmla="*/ 0 w 3665"/>
              <a:gd name="p0y10" fmla="*/ 401 h 517"/>
              <a:gd name="p0x11" fmla="*/ 0 w 3665"/>
              <a:gd name="p0y11" fmla="*/ 258 h 517"/>
              <a:gd name="p0x12" fmla="*/ 0 w 3665"/>
              <a:gd name="p0y12" fmla="*/ 115 h 517"/>
              <a:gd name="p0x13" fmla="*/ 115 w 3665"/>
              <a:gd name="p0y13" fmla="*/ 0 h 517"/>
              <a:gd name="p0x14" fmla="*/ 258 w 3665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 descr="03b276da-b4a6-11f1-9051-dafebfb45092"/>
          <p:cNvPicPr/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t="-83" b="83"/>
          <a:stretch>
            <a:fillRect/>
          </a:stretch>
        </p:blipFill>
        <p:spPr>
          <a:xfrm>
            <a:off x="6505575" y="3721735"/>
            <a:ext cx="190500" cy="1905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31"/>
            </p:custDataLst>
          </p:nvPr>
        </p:nvSpPr>
        <p:spPr>
          <a:xfrm>
            <a:off x="6734175" y="3707606"/>
            <a:ext cx="206089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 b="1">
                <a:solidFill>
                  <a:srgbClr val="004E73"/>
                </a:solidFill>
                <a:cs typeface="+mn-lt"/>
              </a:rPr>
              <a:t> </a:t>
            </a:r>
            <a:r>
              <a:rPr lang="zh-CN" altLang="en-US" sz="1500" b="1">
                <a:solidFill>
                  <a:srgbClr val="004E73"/>
                </a:solidFill>
                <a:cs typeface="+mn-lt"/>
              </a:rPr>
              <a:t>年复合增长率超</a:t>
            </a:r>
            <a:r>
              <a:rPr lang="en-US" altLang="zh-CN" sz="1500" b="1">
                <a:solidFill>
                  <a:srgbClr val="004E73"/>
                </a:solidFill>
                <a:cs typeface="+mn-lt"/>
              </a:rPr>
              <a:t> 25%</a:t>
            </a:r>
            <a:endParaRPr lang="en-US" altLang="zh-CN" sz="1500" b="1">
              <a:solidFill>
                <a:srgbClr val="004E73"/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32"/>
            </p:custDataLst>
          </p:nvPr>
        </p:nvSpPr>
        <p:spPr>
          <a:xfrm>
            <a:off x="6200775" y="1647825"/>
            <a:ext cx="54102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渗透率处于快速爬坡期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90 w 540"/>
              <a:gd name="p0y0" fmla="*/ 0 h 540"/>
              <a:gd name="p0x1" fmla="*/ 450 w 540"/>
              <a:gd name="p0y1" fmla="*/ 0 h 540"/>
              <a:gd name="p0x2" fmla="*/ 499 w 540"/>
              <a:gd name="p0y2" fmla="*/ 0 h 540"/>
              <a:gd name="p0x3" fmla="*/ 540 w 540"/>
              <a:gd name="p0y3" fmla="*/ 40 h 540"/>
              <a:gd name="p0x4" fmla="*/ 540 w 540"/>
              <a:gd name="p0y4" fmla="*/ 90 h 540"/>
              <a:gd name="p0x5" fmla="*/ 540 w 540"/>
              <a:gd name="p0y5" fmla="*/ 450 h 540"/>
              <a:gd name="p0x6" fmla="*/ 540 w 540"/>
              <a:gd name="p0y6" fmla="*/ 499 h 540"/>
              <a:gd name="p0x7" fmla="*/ 499 w 540"/>
              <a:gd name="p0y7" fmla="*/ 540 h 540"/>
              <a:gd name="p0x8" fmla="*/ 450 w 540"/>
              <a:gd name="p0y8" fmla="*/ 540 h 540"/>
              <a:gd name="p0x9" fmla="*/ 90 w 540"/>
              <a:gd name="p0y9" fmla="*/ 540 h 540"/>
              <a:gd name="p0x10" fmla="*/ 40 w 540"/>
              <a:gd name="p0y10" fmla="*/ 540 h 540"/>
              <a:gd name="p0x11" fmla="*/ 0 w 540"/>
              <a:gd name="p0y11" fmla="*/ 499 h 540"/>
              <a:gd name="p0x12" fmla="*/ 0 w 540"/>
              <a:gd name="p0y12" fmla="*/ 450 h 540"/>
              <a:gd name="p0x13" fmla="*/ 0 w 540"/>
              <a:gd name="p0y13" fmla="*/ 90 h 540"/>
              <a:gd name="p0x14" fmla="*/ 0 w 540"/>
              <a:gd name="p0y14" fmla="*/ 40 h 540"/>
              <a:gd name="p0x15" fmla="*/ 40 w 540"/>
              <a:gd name="p0y15" fmla="*/ 0 h 540"/>
              <a:gd name="p0x16" fmla="*/ 9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638175" y="1166495"/>
            <a:ext cx="209550" cy="2146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066800" y="1093470"/>
            <a:ext cx="29337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chemeClr val="accent1"/>
                </a:solidFill>
                <a:cs typeface="+mn-lt"/>
              </a:rPr>
              <a:t>智慧酒店市场高速增长</a:t>
            </a:r>
            <a:endParaRPr sz="2100" b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7"/>
            </p:custDataLst>
          </p:nvPr>
        </p:nvSpPr>
        <p:spPr>
          <a:xfrm>
            <a:off x="575945" y="1604645"/>
            <a:ext cx="5438775" cy="1171575"/>
          </a:xfrm>
          <a:custGeom>
            <a:avLst/>
            <a:gdLst>
              <a:gd name="sw" fmla="*/ 1 w 8565"/>
              <a:gd name="sh" fmla="*/ 1 h 1845"/>
              <a:gd name="mins" fmla="min sw sh"/>
              <a:gd name="dsw" fmla="+- 0 sw mins"/>
              <a:gd name="dsh" fmla="+- 0 sh mins"/>
              <a:gd name="p0x0" fmla="*/ 90 w 8565"/>
              <a:gd name="p0y0" fmla="*/ 0 h 1845"/>
              <a:gd name="p0x1" fmla="*/ 8475 w 8565"/>
              <a:gd name="p0y1" fmla="*/ 0 h 1845"/>
              <a:gd name="p0x2" fmla="*/ 8524 w 8565"/>
              <a:gd name="p0y2" fmla="*/ 0 h 1845"/>
              <a:gd name="p0x3" fmla="*/ 8565 w 8565"/>
              <a:gd name="p0y3" fmla="*/ 40 h 1845"/>
              <a:gd name="p0x4" fmla="*/ 8565 w 8565"/>
              <a:gd name="p0y4" fmla="*/ 90 h 1845"/>
              <a:gd name="p0x5" fmla="*/ 8565 w 8565"/>
              <a:gd name="p0y5" fmla="*/ 1755 h 1845"/>
              <a:gd name="p0x6" fmla="*/ 8565 w 8565"/>
              <a:gd name="p0y6" fmla="*/ 1804 h 1845"/>
              <a:gd name="p0x7" fmla="*/ 8524 w 8565"/>
              <a:gd name="p0y7" fmla="*/ 1845 h 1845"/>
              <a:gd name="p0x8" fmla="*/ 8475 w 8565"/>
              <a:gd name="p0y8" fmla="*/ 1845 h 1845"/>
              <a:gd name="p0x9" fmla="*/ 90 w 8565"/>
              <a:gd name="p0y9" fmla="*/ 1845 h 1845"/>
              <a:gd name="p0x10" fmla="*/ 40 w 8565"/>
              <a:gd name="p0y10" fmla="*/ 1845 h 1845"/>
              <a:gd name="p0x11" fmla="*/ 0 w 8565"/>
              <a:gd name="p0y11" fmla="*/ 1804 h 1845"/>
              <a:gd name="p0x12" fmla="*/ 0 w 8565"/>
              <a:gd name="p0y12" fmla="*/ 1755 h 1845"/>
              <a:gd name="p0x13" fmla="*/ 0 w 8565"/>
              <a:gd name="p0y13" fmla="*/ 90 h 1845"/>
              <a:gd name="p0x14" fmla="*/ 0 w 8565"/>
              <a:gd name="p0y14" fmla="*/ 40 h 1845"/>
              <a:gd name="p0x15" fmla="*/ 40 w 8565"/>
              <a:gd name="p0y15" fmla="*/ 0 h 1845"/>
              <a:gd name="p0x16" fmla="*/ 90 w 8565"/>
              <a:gd name="p0y16" fmla="*/ 0 h 1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2572493" y="1738313"/>
            <a:ext cx="1332014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1200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3637807" y="1928813"/>
            <a:ext cx="5715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亿元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2438400" y="2300288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智慧酒店市场规模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9" name="矩形 8"/>
          <p:cNvSpPr/>
          <p:nvPr>
            <p:custDataLst>
              <p:tags r:id="rId11"/>
            </p:custDataLst>
          </p:nvPr>
        </p:nvSpPr>
        <p:spPr>
          <a:xfrm>
            <a:off x="581025" y="1609725"/>
            <a:ext cx="54292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2"/>
            </p:custDataLst>
          </p:nvPr>
        </p:nvSpPr>
        <p:spPr>
          <a:xfrm>
            <a:off x="6176645" y="1604645"/>
            <a:ext cx="5438775" cy="1171575"/>
          </a:xfrm>
          <a:custGeom>
            <a:avLst/>
            <a:gdLst>
              <a:gd name="sw" fmla="*/ 1 w 8565"/>
              <a:gd name="sh" fmla="*/ 1 h 1845"/>
              <a:gd name="mins" fmla="min sw sh"/>
              <a:gd name="dsw" fmla="+- 0 sw mins"/>
              <a:gd name="dsh" fmla="+- 0 sh mins"/>
              <a:gd name="p0x0" fmla="*/ 90 w 8565"/>
              <a:gd name="p0y0" fmla="*/ 0 h 1845"/>
              <a:gd name="p0x1" fmla="*/ 8475 w 8565"/>
              <a:gd name="p0y1" fmla="*/ 0 h 1845"/>
              <a:gd name="p0x2" fmla="*/ 8524 w 8565"/>
              <a:gd name="p0y2" fmla="*/ 0 h 1845"/>
              <a:gd name="p0x3" fmla="*/ 8565 w 8565"/>
              <a:gd name="p0y3" fmla="*/ 40 h 1845"/>
              <a:gd name="p0x4" fmla="*/ 8565 w 8565"/>
              <a:gd name="p0y4" fmla="*/ 90 h 1845"/>
              <a:gd name="p0x5" fmla="*/ 8565 w 8565"/>
              <a:gd name="p0y5" fmla="*/ 1755 h 1845"/>
              <a:gd name="p0x6" fmla="*/ 8565 w 8565"/>
              <a:gd name="p0y6" fmla="*/ 1804 h 1845"/>
              <a:gd name="p0x7" fmla="*/ 8524 w 8565"/>
              <a:gd name="p0y7" fmla="*/ 1845 h 1845"/>
              <a:gd name="p0x8" fmla="*/ 8475 w 8565"/>
              <a:gd name="p0y8" fmla="*/ 1845 h 1845"/>
              <a:gd name="p0x9" fmla="*/ 90 w 8565"/>
              <a:gd name="p0y9" fmla="*/ 1845 h 1845"/>
              <a:gd name="p0x10" fmla="*/ 40 w 8565"/>
              <a:gd name="p0y10" fmla="*/ 1845 h 1845"/>
              <a:gd name="p0x11" fmla="*/ 0 w 8565"/>
              <a:gd name="p0y11" fmla="*/ 1804 h 1845"/>
              <a:gd name="p0x12" fmla="*/ 0 w 8565"/>
              <a:gd name="p0y12" fmla="*/ 1755 h 1845"/>
              <a:gd name="p0x13" fmla="*/ 0 w 8565"/>
              <a:gd name="p0y13" fmla="*/ 90 h 1845"/>
              <a:gd name="p0x14" fmla="*/ 0 w 8565"/>
              <a:gd name="p0y14" fmla="*/ 40 h 1845"/>
              <a:gd name="p0x15" fmla="*/ 40 w 8565"/>
              <a:gd name="p0y15" fmla="*/ 0 h 1845"/>
              <a:gd name="p0x16" fmla="*/ 90 w 8565"/>
              <a:gd name="p0y16" fmla="*/ 0 h 18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8344938" y="1738313"/>
            <a:ext cx="119412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42.7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9272368" y="1928813"/>
            <a:ext cx="365817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chemeClr val="tx2"/>
                </a:solidFill>
                <a:cs typeface="+mn-lt"/>
              </a:rPr>
              <a:t>%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8134350" y="2300288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智慧酒店渗透率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14" name="矩形 13"/>
          <p:cNvSpPr/>
          <p:nvPr>
            <p:custDataLst>
              <p:tags r:id="rId16"/>
            </p:custDataLst>
          </p:nvPr>
        </p:nvSpPr>
        <p:spPr>
          <a:xfrm>
            <a:off x="6181725" y="1609725"/>
            <a:ext cx="54292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7"/>
            </p:custDataLst>
          </p:nvPr>
        </p:nvSpPr>
        <p:spPr>
          <a:xfrm>
            <a:off x="575945" y="2938145"/>
            <a:ext cx="11039475" cy="3533775"/>
          </a:xfrm>
          <a:custGeom>
            <a:avLst/>
            <a:gdLst>
              <a:gd name="sw" fmla="*/ 1 w 17385"/>
              <a:gd name="sh" fmla="*/ 1 h 5565"/>
              <a:gd name="mins" fmla="min sw sh"/>
              <a:gd name="dsw" fmla="+- 0 sw mins"/>
              <a:gd name="dsh" fmla="+- 0 sh mins"/>
              <a:gd name="p0x0" fmla="*/ 300 w 17385"/>
              <a:gd name="p0y0" fmla="*/ 0 h 5565"/>
              <a:gd name="p0x1" fmla="*/ 17085 w 17385"/>
              <a:gd name="p0y1" fmla="*/ 0 h 5565"/>
              <a:gd name="p0x2" fmla="*/ 17250 w 17385"/>
              <a:gd name="p0y2" fmla="*/ 0 h 5565"/>
              <a:gd name="p0x3" fmla="*/ 17385 w 17385"/>
              <a:gd name="p0y3" fmla="*/ 134 h 5565"/>
              <a:gd name="p0x4" fmla="*/ 17385 w 17385"/>
              <a:gd name="p0y4" fmla="*/ 300 h 5565"/>
              <a:gd name="p0x5" fmla="*/ 17385 w 17385"/>
              <a:gd name="p0y5" fmla="*/ 5265 h 5565"/>
              <a:gd name="p0x6" fmla="*/ 17385 w 17385"/>
              <a:gd name="p0y6" fmla="*/ 5430 h 5565"/>
              <a:gd name="p0x7" fmla="*/ 17250 w 17385"/>
              <a:gd name="p0y7" fmla="*/ 5565 h 5565"/>
              <a:gd name="p0x8" fmla="*/ 17085 w 17385"/>
              <a:gd name="p0y8" fmla="*/ 5565 h 5565"/>
              <a:gd name="p0x9" fmla="*/ 300 w 17385"/>
              <a:gd name="p0y9" fmla="*/ 5565 h 5565"/>
              <a:gd name="p0x10" fmla="*/ 134 w 17385"/>
              <a:gd name="p0y10" fmla="*/ 5565 h 5565"/>
              <a:gd name="p0x11" fmla="*/ 0 w 17385"/>
              <a:gd name="p0y11" fmla="*/ 5430 h 5565"/>
              <a:gd name="p0x12" fmla="*/ 0 w 17385"/>
              <a:gd name="p0y12" fmla="*/ 5265 h 5565"/>
              <a:gd name="p0x13" fmla="*/ 0 w 17385"/>
              <a:gd name="p0y13" fmla="*/ 300 h 5565"/>
              <a:gd name="p0x14" fmla="*/ 0 w 17385"/>
              <a:gd name="p0y14" fmla="*/ 134 h 5565"/>
              <a:gd name="p0x15" fmla="*/ 134 w 17385"/>
              <a:gd name="p0y15" fmla="*/ 0 h 5565"/>
              <a:gd name="p0x16" fmla="*/ 300 w 17385"/>
              <a:gd name="p0y16" fmla="*/ 0 h 55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809625" y="39909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1000125" y="3871913"/>
            <a:ext cx="468332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1A3A5C"/>
                </a:solidFill>
                <a:cs typeface="+mn-lt"/>
              </a:rPr>
              <a:t>全国</a:t>
            </a:r>
            <a:r>
              <a:rPr lang="zh-CN" sz="1500" b="1">
                <a:solidFill>
                  <a:schemeClr val="tx2"/>
                </a:solidFill>
                <a:cs typeface="+mn-lt"/>
              </a:rPr>
              <a:t>智慧酒店及民宿超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15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万家</a:t>
            </a:r>
            <a:r>
              <a:rPr sz="1500">
                <a:solidFill>
                  <a:srgbClr val="1A3A5C"/>
                </a:solidFill>
                <a:cs typeface="+mn-lt"/>
              </a:rPr>
              <a:t>，年增速</a:t>
            </a:r>
            <a:r>
              <a:rPr sz="1500" b="1">
                <a:solidFill>
                  <a:schemeClr val="tx2"/>
                </a:solidFill>
                <a:cs typeface="+mn-lt"/>
              </a:rPr>
              <a:t>10%–15%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809625" y="5057775"/>
            <a:ext cx="10572750" cy="466090"/>
            <a:chOff x="1275" y="7965"/>
            <a:chExt cx="16650" cy="734"/>
          </a:xfrm>
        </p:grpSpPr>
        <p:sp>
          <p:nvSpPr>
            <p:cNvPr id="22" name="任意多边形 21"/>
            <p:cNvSpPr/>
            <p:nvPr>
              <p:custDataLst>
                <p:tags r:id="rId20"/>
              </p:custDataLst>
            </p:nvPr>
          </p:nvSpPr>
          <p:spPr>
            <a:xfrm>
              <a:off x="1275" y="7965"/>
              <a:ext cx="16650" cy="735"/>
            </a:xfrm>
            <a:custGeom>
              <a:avLst/>
              <a:gdLst>
                <a:gd name="sw" fmla="*/ 1 w 16650"/>
                <a:gd name="sh" fmla="*/ 1 h 735"/>
                <a:gd name="mins" fmla="min sw sh"/>
                <a:gd name="dsw" fmla="+- 0 sw mins"/>
                <a:gd name="dsh" fmla="+- 0 sh mins"/>
                <a:gd name="p0x0" fmla="*/ 0 w 16650"/>
                <a:gd name="p0y0" fmla="*/ 0 h 735"/>
                <a:gd name="p0x1" fmla="*/ 16650 w 16650"/>
                <a:gd name="p0y1" fmla="*/ 0 h 735"/>
                <a:gd name="p0x2" fmla="*/ 16650 w 16650"/>
                <a:gd name="p0y2" fmla="*/ 735 h 735"/>
                <a:gd name="p0x3" fmla="*/ 0 w 16650"/>
                <a:gd name="p0y3" fmla="*/ 735 h 735"/>
                <a:gd name="p0x4" fmla="*/ 0 w 1665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21"/>
              </p:custDataLst>
            </p:nvPr>
          </p:nvSpPr>
          <p:spPr>
            <a:xfrm>
              <a:off x="1275" y="7965"/>
              <a:ext cx="16650" cy="15"/>
            </a:xfrm>
            <a:custGeom>
              <a:avLst/>
              <a:gdLst>
                <a:gd name="sw" fmla="*/ 1 w 16650"/>
                <a:gd name="sh" fmla="*/ 1 h 15"/>
                <a:gd name="mins" fmla="min sw sh"/>
                <a:gd name="dsw" fmla="+- 0 sw mins"/>
                <a:gd name="dsh" fmla="+- 0 sh mins"/>
                <a:gd name="p0x0" fmla="*/ 0 w 16650"/>
                <a:gd name="p0y0" fmla="*/ 0 h 15"/>
                <a:gd name="p0x1" fmla="*/ 16650 w 16650"/>
                <a:gd name="p0y1" fmla="*/ 0 h 15"/>
                <a:gd name="p0x2" fmla="*/ 16650 w 16650"/>
                <a:gd name="p0y2" fmla="*/ 15 h 15"/>
                <a:gd name="p0x3" fmla="*/ 0 w 16650"/>
                <a:gd name="p0y3" fmla="*/ 15 h 15"/>
                <a:gd name="p0x4" fmla="*/ 0 w 1665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809625" y="532447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1000125" y="5205413"/>
            <a:ext cx="103822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1A3A5C"/>
                </a:solidFill>
                <a:cs typeface="+mn-lt"/>
              </a:rPr>
              <a:t>渗透率</a:t>
            </a:r>
            <a:r>
              <a:rPr sz="1500" b="1">
                <a:solidFill>
                  <a:schemeClr val="tx2"/>
                </a:solidFill>
                <a:cs typeface="+mn-lt"/>
              </a:rPr>
              <a:t>未过半</a:t>
            </a:r>
            <a:r>
              <a:rPr sz="1500">
                <a:solidFill>
                  <a:srgbClr val="1A3A5C"/>
                </a:solidFill>
                <a:cs typeface="+mn-lt"/>
              </a:rPr>
              <a:t>，率先升级的单体酒店可获得</a:t>
            </a:r>
            <a:r>
              <a:rPr sz="1500" b="1">
                <a:solidFill>
                  <a:schemeClr val="tx2"/>
                </a:solidFill>
                <a:cs typeface="+mn-lt"/>
              </a:rPr>
              <a:t>差异化标签</a:t>
            </a:r>
            <a:r>
              <a:rPr sz="1500">
                <a:solidFill>
                  <a:srgbClr val="1A3A5C"/>
                </a:solidFill>
                <a:cs typeface="+mn-lt"/>
              </a:rPr>
              <a:t>，避免与存量酒店同质竞争</a:t>
            </a:r>
            <a:endParaRPr sz="1500">
              <a:solidFill>
                <a:srgbClr val="1A3A5C"/>
              </a:solidFill>
              <a:cs typeface="+mn-lt"/>
            </a:endParaRPr>
          </a:p>
        </p:txBody>
      </p:sp>
      <p:sp>
        <p:nvSpPr>
          <p:cNvPr id="19" name="矩形 18"/>
          <p:cNvSpPr/>
          <p:nvPr>
            <p:custDataLst>
              <p:tags r:id="rId24"/>
            </p:custDataLst>
          </p:nvPr>
        </p:nvSpPr>
        <p:spPr>
          <a:xfrm>
            <a:off x="581025" y="2943225"/>
            <a:ext cx="11029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年轻客群驱动体验升级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982980"/>
          </a:xfrm>
          <a:custGeom>
            <a:avLst/>
            <a:gdLst>
              <a:gd name="sw" fmla="*/ 1 w 17400"/>
              <a:gd name="sh" fmla="*/ 1 h 1548"/>
              <a:gd name="mins" fmla="min sw sh"/>
              <a:gd name="dsw" fmla="+- 0 sw mins"/>
              <a:gd name="dsh" fmla="+- 0 sh mins"/>
              <a:gd name="p0x0" fmla="*/ 180 w 17400"/>
              <a:gd name="p0y0" fmla="*/ 0 h 1548"/>
              <a:gd name="p0x1" fmla="*/ 17220 w 17400"/>
              <a:gd name="p0y1" fmla="*/ 0 h 1548"/>
              <a:gd name="p0x2" fmla="*/ 17319 w 17400"/>
              <a:gd name="p0y2" fmla="*/ 0 h 1548"/>
              <a:gd name="p0x3" fmla="*/ 17400 w 17400"/>
              <a:gd name="p0y3" fmla="*/ 80 h 1548"/>
              <a:gd name="p0x4" fmla="*/ 17400 w 17400"/>
              <a:gd name="p0y4" fmla="*/ 180 h 1548"/>
              <a:gd name="p0x5" fmla="*/ 17400 w 17400"/>
              <a:gd name="p0y5" fmla="*/ 1368 h 1548"/>
              <a:gd name="p0x6" fmla="*/ 17400 w 17400"/>
              <a:gd name="p0y6" fmla="*/ 1467 h 1548"/>
              <a:gd name="p0x7" fmla="*/ 17319 w 17400"/>
              <a:gd name="p0y7" fmla="*/ 1548 h 1548"/>
              <a:gd name="p0x8" fmla="*/ 17220 w 17400"/>
              <a:gd name="p0y8" fmla="*/ 1548 h 1548"/>
              <a:gd name="p0x9" fmla="*/ 180 w 17400"/>
              <a:gd name="p0y9" fmla="*/ 1548 h 1548"/>
              <a:gd name="p0x10" fmla="*/ 80 w 17400"/>
              <a:gd name="p0y10" fmla="*/ 1548 h 1548"/>
              <a:gd name="p0x11" fmla="*/ 0 w 17400"/>
              <a:gd name="p0y11" fmla="*/ 1467 h 1548"/>
              <a:gd name="p0x12" fmla="*/ 0 w 17400"/>
              <a:gd name="p0y12" fmla="*/ 1368 h 1548"/>
              <a:gd name="p0x13" fmla="*/ 0 w 17400"/>
              <a:gd name="p0y13" fmla="*/ 180 h 1548"/>
              <a:gd name="p0x14" fmla="*/ 0 w 17400"/>
              <a:gd name="p0y14" fmla="*/ 80 h 1548"/>
              <a:gd name="p0x15" fmla="*/ 80 w 17400"/>
              <a:gd name="p0y15" fmla="*/ 0 h 1548"/>
              <a:gd name="p0x16" fmla="*/ 180 w 17400"/>
              <a:gd name="p0y16" fmla="*/ 0 h 1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241107"/>
            <a:ext cx="10668000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en-US" altLang="en-US" b="1">
                <a:solidFill>
                  <a:schemeClr val="accent1"/>
                </a:solidFill>
                <a:cs typeface="+mn-lt"/>
              </a:rPr>
              <a:t>95</a:t>
            </a:r>
            <a:r>
              <a:rPr lang="zh-CN" altLang="en-US" b="1">
                <a:solidFill>
                  <a:schemeClr val="accent1"/>
                </a:solidFill>
                <a:cs typeface="+mn-lt"/>
              </a:rPr>
              <a:t>后、</a:t>
            </a:r>
            <a:r>
              <a:rPr lang="en-US" altLang="zh-CN" b="1">
                <a:solidFill>
                  <a:schemeClr val="accent1"/>
                </a:solidFill>
                <a:cs typeface="+mn-lt"/>
              </a:rPr>
              <a:t>00</a:t>
            </a:r>
            <a:r>
              <a:rPr lang="zh-CN" altLang="en-US" b="1">
                <a:solidFill>
                  <a:schemeClr val="accent1"/>
                </a:solidFill>
                <a:cs typeface="+mn-lt"/>
              </a:rPr>
              <a:t>后</a:t>
            </a:r>
            <a:r>
              <a:rPr>
                <a:solidFill>
                  <a:srgbClr val="3D5A78"/>
                </a:solidFill>
                <a:cs typeface="+mn-lt"/>
              </a:rPr>
              <a:t>酒店消费年增长率超</a:t>
            </a:r>
            <a:r>
              <a:rPr b="1">
                <a:solidFill>
                  <a:schemeClr val="accent1"/>
                </a:solidFill>
                <a:cs typeface="+mn-lt"/>
              </a:rPr>
              <a:t>40%</a:t>
            </a:r>
            <a:r>
              <a:rPr>
                <a:solidFill>
                  <a:srgbClr val="3D5A78"/>
                </a:solidFill>
                <a:cs typeface="+mn-lt"/>
              </a:rPr>
              <a:t>，更愿为智能化体验买单并</a:t>
            </a:r>
            <a:r>
              <a:rPr b="1">
                <a:solidFill>
                  <a:schemeClr val="accent1"/>
                </a:solidFill>
                <a:cs typeface="+mn-lt"/>
              </a:rPr>
              <a:t>主动选择智慧酒店</a:t>
            </a:r>
            <a:r>
              <a:rPr>
                <a:solidFill>
                  <a:srgbClr val="3D5A78"/>
                </a:solidFill>
                <a:cs typeface="+mn-lt"/>
              </a:rPr>
              <a:t>。</a:t>
            </a:r>
            <a:endParaRPr>
              <a:solidFill>
                <a:srgbClr val="3D5A78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320925"/>
            <a:ext cx="5419725" cy="2939415"/>
          </a:xfrm>
          <a:custGeom>
            <a:avLst/>
            <a:gdLst>
              <a:gd name="sw" fmla="*/ 1 w 8535"/>
              <a:gd name="sh" fmla="*/ 1 h 4629"/>
              <a:gd name="mins" fmla="min sw sh"/>
              <a:gd name="dsw" fmla="+- 0 sw mins"/>
              <a:gd name="dsh" fmla="+- 0 sh mins"/>
              <a:gd name="p0x0" fmla="*/ 180 w 8535"/>
              <a:gd name="p0y0" fmla="*/ 0 h 4629"/>
              <a:gd name="p0x1" fmla="*/ 8355 w 8535"/>
              <a:gd name="p0y1" fmla="*/ 0 h 4629"/>
              <a:gd name="p0x2" fmla="*/ 8454 w 8535"/>
              <a:gd name="p0y2" fmla="*/ 0 h 4629"/>
              <a:gd name="p0x3" fmla="*/ 8535 w 8535"/>
              <a:gd name="p0y3" fmla="*/ 80 h 4629"/>
              <a:gd name="p0x4" fmla="*/ 8535 w 8535"/>
              <a:gd name="p0y4" fmla="*/ 180 h 4629"/>
              <a:gd name="p0x5" fmla="*/ 8535 w 8535"/>
              <a:gd name="p0y5" fmla="*/ 4449 h 4629"/>
              <a:gd name="p0x6" fmla="*/ 8535 w 8535"/>
              <a:gd name="p0y6" fmla="*/ 4548 h 4629"/>
              <a:gd name="p0x7" fmla="*/ 8454 w 8535"/>
              <a:gd name="p0y7" fmla="*/ 4629 h 4629"/>
              <a:gd name="p0x8" fmla="*/ 8355 w 8535"/>
              <a:gd name="p0y8" fmla="*/ 4629 h 4629"/>
              <a:gd name="p0x9" fmla="*/ 180 w 8535"/>
              <a:gd name="p0y9" fmla="*/ 4629 h 4629"/>
              <a:gd name="p0x10" fmla="*/ 80 w 8535"/>
              <a:gd name="p0y10" fmla="*/ 4629 h 4629"/>
              <a:gd name="p0x11" fmla="*/ 0 w 8535"/>
              <a:gd name="p0y11" fmla="*/ 4548 h 4629"/>
              <a:gd name="p0x12" fmla="*/ 0 w 8535"/>
              <a:gd name="p0y12" fmla="*/ 4449 h 4629"/>
              <a:gd name="p0x13" fmla="*/ 0 w 8535"/>
              <a:gd name="p0y13" fmla="*/ 180 h 4629"/>
              <a:gd name="p0x14" fmla="*/ 0 w 8535"/>
              <a:gd name="p0y14" fmla="*/ 80 h 4629"/>
              <a:gd name="p0x15" fmla="*/ 80 w 8535"/>
              <a:gd name="p0y15" fmla="*/ 0 h 4629"/>
              <a:gd name="p0x16" fmla="*/ 180 w 8535"/>
              <a:gd name="p0y16" fmla="*/ 0 h 46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809625" y="263080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063976da-b4a6-11f1-b804-d2b56ca7de03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-11" b="11"/>
          <a:stretch>
            <a:fillRect/>
          </a:stretch>
        </p:blipFill>
        <p:spPr>
          <a:xfrm>
            <a:off x="933450" y="275463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457325" y="2576541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服务体验期望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1457325" y="2964209"/>
            <a:ext cx="4305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客户需求洞察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矩形 14"/>
          <p:cNvSpPr/>
          <p:nvPr>
            <p:custDataLst>
              <p:tags r:id="rId11"/>
            </p:custDataLst>
          </p:nvPr>
        </p:nvSpPr>
        <p:spPr>
          <a:xfrm>
            <a:off x="809625" y="3354705"/>
            <a:ext cx="4953000" cy="9525"/>
          </a:xfrm>
          <a:prstGeom prst="rect">
            <a:avLst/>
          </a:prstGeom>
          <a:solidFill>
            <a:schemeClr val="accent1">
              <a:alpha val="3019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809625" y="4105275"/>
            <a:ext cx="3080071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超</a:t>
            </a:r>
            <a:r>
              <a:rPr sz="1500" b="1">
                <a:solidFill>
                  <a:schemeClr val="tx2"/>
                </a:solidFill>
                <a:cs typeface="+mn-lt"/>
              </a:rPr>
              <a:t>70%</a:t>
            </a:r>
            <a:r>
              <a:rPr sz="1500">
                <a:solidFill>
                  <a:srgbClr val="3D5A78"/>
                </a:solidFill>
                <a:cs typeface="+mn-lt"/>
              </a:rPr>
              <a:t>客户期望高效、个性化服务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13"/>
            </p:custDataLst>
          </p:nvPr>
        </p:nvSpPr>
        <p:spPr>
          <a:xfrm>
            <a:off x="632121" y="2326005"/>
            <a:ext cx="5308008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59" h="30">
                <a:moveTo>
                  <a:pt x="100" y="0"/>
                </a:moveTo>
                <a:lnTo>
                  <a:pt x="8260" y="0"/>
                </a:lnTo>
                <a:cubicBezTo>
                  <a:pt x="8296" y="0"/>
                  <a:pt x="8331" y="11"/>
                  <a:pt x="8359" y="30"/>
                </a:cubicBezTo>
                <a:lnTo>
                  <a:pt x="0" y="30"/>
                </a:lnTo>
                <a:cubicBezTo>
                  <a:pt x="29" y="11"/>
                  <a:pt x="63" y="0"/>
                  <a:pt x="10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14"/>
            </p:custDataLst>
          </p:nvPr>
        </p:nvSpPr>
        <p:spPr>
          <a:xfrm>
            <a:off x="610130" y="2326005"/>
            <a:ext cx="535199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28" h="60">
                <a:moveTo>
                  <a:pt x="134" y="0"/>
                </a:moveTo>
                <a:lnTo>
                  <a:pt x="8294" y="0"/>
                </a:lnTo>
                <a:cubicBezTo>
                  <a:pt x="8347" y="0"/>
                  <a:pt x="8395" y="23"/>
                  <a:pt x="842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6195695" y="2320925"/>
            <a:ext cx="5419725" cy="2939415"/>
          </a:xfrm>
          <a:custGeom>
            <a:avLst/>
            <a:gdLst>
              <a:gd name="sw" fmla="*/ 1 w 8535"/>
              <a:gd name="sh" fmla="*/ 1 h 4629"/>
              <a:gd name="mins" fmla="min sw sh"/>
              <a:gd name="dsw" fmla="+- 0 sw mins"/>
              <a:gd name="dsh" fmla="+- 0 sh mins"/>
              <a:gd name="p0x0" fmla="*/ 180 w 8535"/>
              <a:gd name="p0y0" fmla="*/ 0 h 4629"/>
              <a:gd name="p0x1" fmla="*/ 8355 w 8535"/>
              <a:gd name="p0y1" fmla="*/ 0 h 4629"/>
              <a:gd name="p0x2" fmla="*/ 8454 w 8535"/>
              <a:gd name="p0y2" fmla="*/ 0 h 4629"/>
              <a:gd name="p0x3" fmla="*/ 8535 w 8535"/>
              <a:gd name="p0y3" fmla="*/ 80 h 4629"/>
              <a:gd name="p0x4" fmla="*/ 8535 w 8535"/>
              <a:gd name="p0y4" fmla="*/ 180 h 4629"/>
              <a:gd name="p0x5" fmla="*/ 8535 w 8535"/>
              <a:gd name="p0y5" fmla="*/ 4449 h 4629"/>
              <a:gd name="p0x6" fmla="*/ 8535 w 8535"/>
              <a:gd name="p0y6" fmla="*/ 4548 h 4629"/>
              <a:gd name="p0x7" fmla="*/ 8454 w 8535"/>
              <a:gd name="p0y7" fmla="*/ 4629 h 4629"/>
              <a:gd name="p0x8" fmla="*/ 8355 w 8535"/>
              <a:gd name="p0y8" fmla="*/ 4629 h 4629"/>
              <a:gd name="p0x9" fmla="*/ 180 w 8535"/>
              <a:gd name="p0y9" fmla="*/ 4629 h 4629"/>
              <a:gd name="p0x10" fmla="*/ 80 w 8535"/>
              <a:gd name="p0y10" fmla="*/ 4629 h 4629"/>
              <a:gd name="p0x11" fmla="*/ 0 w 8535"/>
              <a:gd name="p0y11" fmla="*/ 4548 h 4629"/>
              <a:gd name="p0x12" fmla="*/ 0 w 8535"/>
              <a:gd name="p0y12" fmla="*/ 4449 h 4629"/>
              <a:gd name="p0x13" fmla="*/ 0 w 8535"/>
              <a:gd name="p0y13" fmla="*/ 180 h 4629"/>
              <a:gd name="p0x14" fmla="*/ 0 w 8535"/>
              <a:gd name="p0y14" fmla="*/ 80 h 4629"/>
              <a:gd name="p0x15" fmla="*/ 80 w 8535"/>
              <a:gd name="p0y15" fmla="*/ 0 h 4629"/>
              <a:gd name="p0x16" fmla="*/ 180 w 8535"/>
              <a:gd name="p0y16" fmla="*/ 0 h 46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6"/>
            </p:custDataLst>
          </p:nvPr>
        </p:nvSpPr>
        <p:spPr>
          <a:xfrm>
            <a:off x="6429375" y="263080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90 w 780"/>
              <a:gd name="p0y0" fmla="*/ 0 h 780"/>
              <a:gd name="p0x1" fmla="*/ 690 w 780"/>
              <a:gd name="p0y1" fmla="*/ 0 h 780"/>
              <a:gd name="p0x2" fmla="*/ 739 w 780"/>
              <a:gd name="p0y2" fmla="*/ 0 h 780"/>
              <a:gd name="p0x3" fmla="*/ 780 w 780"/>
              <a:gd name="p0y3" fmla="*/ 40 h 780"/>
              <a:gd name="p0x4" fmla="*/ 780 w 780"/>
              <a:gd name="p0y4" fmla="*/ 90 h 780"/>
              <a:gd name="p0x5" fmla="*/ 780 w 780"/>
              <a:gd name="p0y5" fmla="*/ 690 h 780"/>
              <a:gd name="p0x6" fmla="*/ 780 w 780"/>
              <a:gd name="p0y6" fmla="*/ 739 h 780"/>
              <a:gd name="p0x7" fmla="*/ 739 w 780"/>
              <a:gd name="p0y7" fmla="*/ 780 h 780"/>
              <a:gd name="p0x8" fmla="*/ 690 w 780"/>
              <a:gd name="p0y8" fmla="*/ 780 h 780"/>
              <a:gd name="p0x9" fmla="*/ 90 w 780"/>
              <a:gd name="p0y9" fmla="*/ 780 h 780"/>
              <a:gd name="p0x10" fmla="*/ 40 w 780"/>
              <a:gd name="p0y10" fmla="*/ 780 h 780"/>
              <a:gd name="p0x11" fmla="*/ 0 w 780"/>
              <a:gd name="p0y11" fmla="*/ 739 h 780"/>
              <a:gd name="p0x12" fmla="*/ 0 w 780"/>
              <a:gd name="p0y12" fmla="*/ 690 h 780"/>
              <a:gd name="p0x13" fmla="*/ 0 w 780"/>
              <a:gd name="p0y13" fmla="*/ 90 h 780"/>
              <a:gd name="p0x14" fmla="*/ 0 w 780"/>
              <a:gd name="p0y14" fmla="*/ 40 h 780"/>
              <a:gd name="p0x15" fmla="*/ 40 w 780"/>
              <a:gd name="p0y15" fmla="*/ 0 h 780"/>
              <a:gd name="p0x16" fmla="*/ 9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06397802-b4a6-11f1-b804-d2b56ca7de03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-11" b="11"/>
          <a:stretch>
            <a:fillRect/>
          </a:stretch>
        </p:blipFill>
        <p:spPr>
          <a:xfrm>
            <a:off x="6553200" y="2754630"/>
            <a:ext cx="247650" cy="2476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7077075" y="2576541"/>
            <a:ext cx="43053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选店决策因素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7077075" y="2964209"/>
            <a:ext cx="43053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spc="72">
                <a:solidFill>
                  <a:schemeClr val="tx2"/>
                </a:solidFill>
                <a:cs typeface="+mn-lt"/>
              </a:rPr>
              <a:t>消费行为变化</a:t>
            </a:r>
            <a:endParaRPr sz="1200" spc="72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矩形 26"/>
          <p:cNvSpPr/>
          <p:nvPr>
            <p:custDataLst>
              <p:tags r:id="rId22"/>
            </p:custDataLst>
          </p:nvPr>
        </p:nvSpPr>
        <p:spPr>
          <a:xfrm>
            <a:off x="6429375" y="3354705"/>
            <a:ext cx="4953000" cy="9525"/>
          </a:xfrm>
          <a:prstGeom prst="rect">
            <a:avLst/>
          </a:prstGeom>
          <a:solidFill>
            <a:schemeClr val="accent1">
              <a:alpha val="30196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3"/>
            </p:custDataLst>
          </p:nvPr>
        </p:nvSpPr>
        <p:spPr>
          <a:xfrm>
            <a:off x="6429375" y="4105275"/>
            <a:ext cx="2667000" cy="3667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智能化设施已</a:t>
            </a:r>
            <a:r>
              <a:rPr sz="1500" b="1">
                <a:solidFill>
                  <a:schemeClr val="tx2"/>
                </a:solidFill>
                <a:cs typeface="+mn-lt"/>
              </a:rPr>
              <a:t>成选店重要考量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24"/>
            </p:custDataLst>
          </p:nvPr>
        </p:nvSpPr>
        <p:spPr>
          <a:xfrm>
            <a:off x="6251871" y="2326005"/>
            <a:ext cx="5308008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359" h="30">
                <a:moveTo>
                  <a:pt x="100" y="0"/>
                </a:moveTo>
                <a:lnTo>
                  <a:pt x="8260" y="0"/>
                </a:lnTo>
                <a:cubicBezTo>
                  <a:pt x="8296" y="0"/>
                  <a:pt x="8331" y="11"/>
                  <a:pt x="8359" y="30"/>
                </a:cubicBezTo>
                <a:lnTo>
                  <a:pt x="0" y="30"/>
                </a:lnTo>
                <a:cubicBezTo>
                  <a:pt x="29" y="11"/>
                  <a:pt x="63" y="0"/>
                  <a:pt x="10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5"/>
            </p:custDataLst>
          </p:nvPr>
        </p:nvSpPr>
        <p:spPr>
          <a:xfrm>
            <a:off x="6229880" y="2326005"/>
            <a:ext cx="5351991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428" h="60">
                <a:moveTo>
                  <a:pt x="134" y="0"/>
                </a:moveTo>
                <a:lnTo>
                  <a:pt x="8294" y="0"/>
                </a:lnTo>
                <a:cubicBezTo>
                  <a:pt x="8347" y="0"/>
                  <a:pt x="8395" y="23"/>
                  <a:pt x="842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571500" y="5494020"/>
            <a:ext cx="11049000" cy="982980"/>
          </a:xfrm>
          <a:custGeom>
            <a:avLst/>
            <a:gdLst>
              <a:gd name="sw" fmla="*/ 1 w 17400"/>
              <a:gd name="sh" fmla="*/ 1 h 1548"/>
              <a:gd name="mins" fmla="min sw sh"/>
              <a:gd name="dsw" fmla="+- 0 sw mins"/>
              <a:gd name="dsh" fmla="+- 0 sh mins"/>
              <a:gd name="p0x0" fmla="*/ 180 w 17400"/>
              <a:gd name="p0y0" fmla="*/ 0 h 1548"/>
              <a:gd name="p0x1" fmla="*/ 17220 w 17400"/>
              <a:gd name="p0y1" fmla="*/ 0 h 1548"/>
              <a:gd name="p0x2" fmla="*/ 17319 w 17400"/>
              <a:gd name="p0y2" fmla="*/ 0 h 1548"/>
              <a:gd name="p0x3" fmla="*/ 17400 w 17400"/>
              <a:gd name="p0y3" fmla="*/ 80 h 1548"/>
              <a:gd name="p0x4" fmla="*/ 17400 w 17400"/>
              <a:gd name="p0y4" fmla="*/ 180 h 1548"/>
              <a:gd name="p0x5" fmla="*/ 17400 w 17400"/>
              <a:gd name="p0y5" fmla="*/ 1368 h 1548"/>
              <a:gd name="p0x6" fmla="*/ 17400 w 17400"/>
              <a:gd name="p0y6" fmla="*/ 1467 h 1548"/>
              <a:gd name="p0x7" fmla="*/ 17319 w 17400"/>
              <a:gd name="p0y7" fmla="*/ 1548 h 1548"/>
              <a:gd name="p0x8" fmla="*/ 17220 w 17400"/>
              <a:gd name="p0y8" fmla="*/ 1548 h 1548"/>
              <a:gd name="p0x9" fmla="*/ 180 w 17400"/>
              <a:gd name="p0y9" fmla="*/ 1548 h 1548"/>
              <a:gd name="p0x10" fmla="*/ 80 w 17400"/>
              <a:gd name="p0y10" fmla="*/ 1548 h 1548"/>
              <a:gd name="p0x11" fmla="*/ 0 w 17400"/>
              <a:gd name="p0y11" fmla="*/ 1467 h 1548"/>
              <a:gd name="p0x12" fmla="*/ 0 w 17400"/>
              <a:gd name="p0y12" fmla="*/ 1368 h 1548"/>
              <a:gd name="p0x13" fmla="*/ 0 w 17400"/>
              <a:gd name="p0y13" fmla="*/ 180 h 1548"/>
              <a:gd name="p0x14" fmla="*/ 0 w 17400"/>
              <a:gd name="p0y14" fmla="*/ 80 h 1548"/>
              <a:gd name="p0x15" fmla="*/ 80 w 17400"/>
              <a:gd name="p0y15" fmla="*/ 0 h 1548"/>
              <a:gd name="p0x16" fmla="*/ 180 w 17400"/>
              <a:gd name="p0y16" fmla="*/ 0 h 154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1150"/>
              <a:lumOff val="88850"/>
            </a:schemeClr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27"/>
            </p:custDataLst>
          </p:nvPr>
        </p:nvSpPr>
        <p:spPr>
          <a:xfrm>
            <a:off x="762000" y="5827462"/>
            <a:ext cx="10515971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003E52"/>
                </a:solidFill>
                <a:cs typeface="+mn-lt"/>
              </a:rPr>
              <a:t>需求侧变化是刚性的：</a:t>
            </a:r>
            <a:r>
              <a:rPr b="1">
                <a:solidFill>
                  <a:srgbClr val="0077B6"/>
                </a:solidFill>
                <a:cs typeface="+mn-lt"/>
              </a:rPr>
              <a:t>今天不升级，失去的不是设备</a:t>
            </a:r>
            <a:r>
              <a:rPr>
                <a:solidFill>
                  <a:srgbClr val="003E52"/>
                </a:solidFill>
                <a:cs typeface="+mn-lt"/>
              </a:rPr>
              <a:t>，而是下一批核心客源的</a:t>
            </a:r>
            <a:r>
              <a:rPr b="1">
                <a:solidFill>
                  <a:srgbClr val="0077B6"/>
                </a:solidFill>
                <a:cs typeface="+mn-lt"/>
              </a:rPr>
              <a:t>入住意愿与复购机会</a:t>
            </a:r>
            <a:r>
              <a:rPr>
                <a:solidFill>
                  <a:srgbClr val="003E52"/>
                </a:solidFill>
                <a:cs typeface="+mn-lt"/>
              </a:rPr>
              <a:t>。</a:t>
            </a:r>
            <a:endParaRPr>
              <a:solidFill>
                <a:srgbClr val="003E52"/>
              </a:solidFill>
              <a:cs typeface="+mn-lt"/>
            </a:endParaRPr>
          </a:p>
        </p:txBody>
      </p:sp>
      <p:sp>
        <p:nvSpPr>
          <p:cNvPr id="31" name="矩形 30"/>
          <p:cNvSpPr/>
          <p:nvPr>
            <p:custDataLst>
              <p:tags r:id="rId28"/>
            </p:custDataLst>
          </p:nvPr>
        </p:nvSpPr>
        <p:spPr>
          <a:xfrm>
            <a:off x="571500" y="5494020"/>
            <a:ext cx="110490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智能化从选项变为刚需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80 w 17400"/>
              <a:gd name="p0y0" fmla="*/ 0 h 774"/>
              <a:gd name="p0x1" fmla="*/ 17220 w 17400"/>
              <a:gd name="p0y1" fmla="*/ 0 h 774"/>
              <a:gd name="p0x2" fmla="*/ 17319 w 17400"/>
              <a:gd name="p0y2" fmla="*/ 0 h 774"/>
              <a:gd name="p0x3" fmla="*/ 17400 w 17400"/>
              <a:gd name="p0y3" fmla="*/ 80 h 774"/>
              <a:gd name="p0x4" fmla="*/ 17400 w 17400"/>
              <a:gd name="p0y4" fmla="*/ 180 h 774"/>
              <a:gd name="p0x5" fmla="*/ 17400 w 17400"/>
              <a:gd name="p0y5" fmla="*/ 594 h 774"/>
              <a:gd name="p0x6" fmla="*/ 17400 w 17400"/>
              <a:gd name="p0y6" fmla="*/ 693 h 774"/>
              <a:gd name="p0x7" fmla="*/ 17319 w 17400"/>
              <a:gd name="p0y7" fmla="*/ 774 h 774"/>
              <a:gd name="p0x8" fmla="*/ 17220 w 17400"/>
              <a:gd name="p0y8" fmla="*/ 774 h 774"/>
              <a:gd name="p0x9" fmla="*/ 180 w 17400"/>
              <a:gd name="p0y9" fmla="*/ 774 h 774"/>
              <a:gd name="p0x10" fmla="*/ 80 w 17400"/>
              <a:gd name="p0y10" fmla="*/ 774 h 774"/>
              <a:gd name="p0x11" fmla="*/ 0 w 17400"/>
              <a:gd name="p0y11" fmla="*/ 693 h 774"/>
              <a:gd name="p0x12" fmla="*/ 0 w 17400"/>
              <a:gd name="p0y12" fmla="*/ 594 h 774"/>
              <a:gd name="p0x13" fmla="*/ 0 w 17400"/>
              <a:gd name="p0y13" fmla="*/ 180 h 774"/>
              <a:gd name="p0x14" fmla="*/ 0 w 17400"/>
              <a:gd name="p0y14" fmla="*/ 80 h 774"/>
              <a:gd name="p0x15" fmla="*/ 80 w 17400"/>
              <a:gd name="p0y15" fmla="*/ 0 h 774"/>
              <a:gd name="p0x16" fmla="*/ 18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685800" y="1177290"/>
            <a:ext cx="6092352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lang="zh-CN" altLang="en-US" b="1" i="1">
                <a:solidFill>
                  <a:schemeClr val="accent1"/>
                </a:solidFill>
                <a:cs typeface="+mn-lt"/>
              </a:rPr>
              <a:t>结论先行</a:t>
            </a:r>
            <a:r>
              <a:rPr lang="en-US" altLang="zh-CN" b="1" i="1">
                <a:solidFill>
                  <a:schemeClr val="accent1"/>
                </a:solidFill>
                <a:cs typeface="+mn-lt"/>
              </a:rPr>
              <a:t> ·</a:t>
            </a:r>
            <a:r>
              <a:rPr lang="en-US" altLang="zh-CN" i="1">
                <a:solidFill>
                  <a:srgbClr val="3D5A78"/>
                </a:solidFill>
                <a:cs typeface="+mn-lt"/>
              </a:rPr>
              <a:t> </a:t>
            </a:r>
            <a:r>
              <a:rPr lang="zh-CN" altLang="en-US" i="1">
                <a:solidFill>
                  <a:srgbClr val="3D5A78"/>
                </a:solidFill>
                <a:cs typeface="+mn-lt"/>
              </a:rPr>
              <a:t>使用智能化系统的酒店，</a:t>
            </a:r>
            <a:r>
              <a:rPr b="1" i="1">
                <a:solidFill>
                  <a:schemeClr val="accent1"/>
                </a:solidFill>
                <a:cs typeface="+mn-lt"/>
              </a:rPr>
              <a:t>数据表现全面领先</a:t>
            </a:r>
            <a:endParaRPr b="1" i="1">
              <a:solidFill>
                <a:schemeClr val="accent1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"/>
            </p:custDataLst>
          </p:nvPr>
        </p:nvSpPr>
        <p:spPr>
          <a:xfrm>
            <a:off x="571500" y="5984875"/>
            <a:ext cx="11049000" cy="491490"/>
          </a:xfrm>
          <a:custGeom>
            <a:avLst/>
            <a:gdLst>
              <a:gd name="sw" fmla="*/ 1 w 17400"/>
              <a:gd name="sh" fmla="*/ 1 h 774"/>
              <a:gd name="mins" fmla="min sw sh"/>
              <a:gd name="dsw" fmla="+- 0 sw mins"/>
              <a:gd name="dsh" fmla="+- 0 sh mins"/>
              <a:gd name="p0x0" fmla="*/ 180 w 17400"/>
              <a:gd name="p0y0" fmla="*/ 0 h 774"/>
              <a:gd name="p0x1" fmla="*/ 17220 w 17400"/>
              <a:gd name="p0y1" fmla="*/ 0 h 774"/>
              <a:gd name="p0x2" fmla="*/ 17319 w 17400"/>
              <a:gd name="p0y2" fmla="*/ 0 h 774"/>
              <a:gd name="p0x3" fmla="*/ 17400 w 17400"/>
              <a:gd name="p0y3" fmla="*/ 80 h 774"/>
              <a:gd name="p0x4" fmla="*/ 17400 w 17400"/>
              <a:gd name="p0y4" fmla="*/ 180 h 774"/>
              <a:gd name="p0x5" fmla="*/ 17400 w 17400"/>
              <a:gd name="p0y5" fmla="*/ 594 h 774"/>
              <a:gd name="p0x6" fmla="*/ 17400 w 17400"/>
              <a:gd name="p0y6" fmla="*/ 693 h 774"/>
              <a:gd name="p0x7" fmla="*/ 17319 w 17400"/>
              <a:gd name="p0y7" fmla="*/ 774 h 774"/>
              <a:gd name="p0x8" fmla="*/ 17220 w 17400"/>
              <a:gd name="p0y8" fmla="*/ 774 h 774"/>
              <a:gd name="p0x9" fmla="*/ 180 w 17400"/>
              <a:gd name="p0y9" fmla="*/ 774 h 774"/>
              <a:gd name="p0x10" fmla="*/ 80 w 17400"/>
              <a:gd name="p0y10" fmla="*/ 774 h 774"/>
              <a:gd name="p0x11" fmla="*/ 0 w 17400"/>
              <a:gd name="p0y11" fmla="*/ 693 h 774"/>
              <a:gd name="p0x12" fmla="*/ 0 w 17400"/>
              <a:gd name="p0y12" fmla="*/ 594 h 774"/>
              <a:gd name="p0x13" fmla="*/ 0 w 17400"/>
              <a:gd name="p0y13" fmla="*/ 180 h 774"/>
              <a:gd name="p0x14" fmla="*/ 0 w 17400"/>
              <a:gd name="p0y14" fmla="*/ 80 h 774"/>
              <a:gd name="p0x15" fmla="*/ 80 w 17400"/>
              <a:gd name="p0y15" fmla="*/ 0 h 774"/>
              <a:gd name="p0x16" fmla="*/ 180 w 17400"/>
              <a:gd name="p0y16" fmla="*/ 0 h 77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5"/>
            </p:custDataLst>
          </p:nvPr>
        </p:nvSpPr>
        <p:spPr>
          <a:xfrm>
            <a:off x="685800" y="6048356"/>
            <a:ext cx="10820400" cy="34575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i="1">
                <a:solidFill>
                  <a:srgbClr val="3D5A78"/>
                </a:solidFill>
                <a:cs typeface="+mn-lt"/>
              </a:rPr>
              <a:t>对单体酒店业主来说，已不是</a:t>
            </a:r>
            <a:r>
              <a:rPr b="1" i="1">
                <a:solidFill>
                  <a:schemeClr val="accent1"/>
                </a:solidFill>
                <a:cs typeface="+mn-lt"/>
              </a:rPr>
              <a:t>要不要上</a:t>
            </a:r>
            <a:r>
              <a:rPr i="1">
                <a:solidFill>
                  <a:srgbClr val="3D5A78"/>
                </a:solidFill>
                <a:cs typeface="+mn-lt"/>
              </a:rPr>
              <a:t>的问题，而是</a:t>
            </a:r>
            <a:r>
              <a:rPr b="1" i="1">
                <a:solidFill>
                  <a:schemeClr val="accent1"/>
                </a:solidFill>
                <a:cs typeface="+mn-lt"/>
              </a:rPr>
              <a:t>什么时候上、怎么上更稳</a:t>
            </a:r>
            <a:r>
              <a:rPr i="1">
                <a:solidFill>
                  <a:srgbClr val="3D5A78"/>
                </a:solidFill>
                <a:cs typeface="+mn-lt"/>
              </a:rPr>
              <a:t>的问题。</a:t>
            </a:r>
            <a:endParaRPr i="1">
              <a:solidFill>
                <a:srgbClr val="3D5A78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6"/>
            </p:custDataLst>
          </p:nvPr>
        </p:nvSpPr>
        <p:spPr>
          <a:xfrm>
            <a:off x="575945" y="1829435"/>
            <a:ext cx="3597275" cy="1004570"/>
          </a:xfrm>
          <a:custGeom>
            <a:avLst/>
            <a:gdLst>
              <a:gd name="sw" fmla="*/ 1 w 5664"/>
              <a:gd name="sh" fmla="*/ 1 h 1581"/>
              <a:gd name="mins" fmla="min sw sh"/>
              <a:gd name="dsw" fmla="+- 0 sw mins"/>
              <a:gd name="dsh" fmla="+- 0 sh mins"/>
              <a:gd name="p0x0" fmla="*/ 90 w 5664"/>
              <a:gd name="p0y0" fmla="*/ 0 h 1581"/>
              <a:gd name="p0x1" fmla="*/ 5574 w 5664"/>
              <a:gd name="p0y1" fmla="*/ 0 h 1581"/>
              <a:gd name="p0x2" fmla="*/ 5624 w 5664"/>
              <a:gd name="p0y2" fmla="*/ 0 h 1581"/>
              <a:gd name="p0x3" fmla="*/ 5664 w 5664"/>
              <a:gd name="p0y3" fmla="*/ 40 h 1581"/>
              <a:gd name="p0x4" fmla="*/ 5664 w 5664"/>
              <a:gd name="p0y4" fmla="*/ 90 h 1581"/>
              <a:gd name="p0x5" fmla="*/ 5664 w 5664"/>
              <a:gd name="p0y5" fmla="*/ 1491 h 1581"/>
              <a:gd name="p0x6" fmla="*/ 5664 w 5664"/>
              <a:gd name="p0y6" fmla="*/ 1541 h 1581"/>
              <a:gd name="p0x7" fmla="*/ 5624 w 5664"/>
              <a:gd name="p0y7" fmla="*/ 1581 h 1581"/>
              <a:gd name="p0x8" fmla="*/ 5574 w 5664"/>
              <a:gd name="p0y8" fmla="*/ 1581 h 1581"/>
              <a:gd name="p0x9" fmla="*/ 90 w 5664"/>
              <a:gd name="p0y9" fmla="*/ 1581 h 1581"/>
              <a:gd name="p0x10" fmla="*/ 40 w 5664"/>
              <a:gd name="p0y10" fmla="*/ 1581 h 1581"/>
              <a:gd name="p0x11" fmla="*/ 0 w 5664"/>
              <a:gd name="p0y11" fmla="*/ 1541 h 1581"/>
              <a:gd name="p0x12" fmla="*/ 0 w 5664"/>
              <a:gd name="p0y12" fmla="*/ 1491 h 1581"/>
              <a:gd name="p0x13" fmla="*/ 0 w 5664"/>
              <a:gd name="p0y13" fmla="*/ 90 h 1581"/>
              <a:gd name="p0x14" fmla="*/ 0 w 5664"/>
              <a:gd name="p0y14" fmla="*/ 40 h 1581"/>
              <a:gd name="p0x15" fmla="*/ 40 w 5664"/>
              <a:gd name="p0y15" fmla="*/ 0 h 1581"/>
              <a:gd name="p0x16" fmla="*/ 90 w 5664"/>
              <a:gd name="p0y16" fmla="*/ 0 h 15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733425" y="1925022"/>
            <a:ext cx="1306859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8.6%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1735455" y="2091690"/>
            <a:ext cx="721995" cy="304800"/>
          </a:xfrm>
          <a:custGeom>
            <a:avLst/>
            <a:gdLst>
              <a:gd name="sw" fmla="*/ 1 w 1137"/>
              <a:gd name="sh" fmla="*/ 1 h 480"/>
              <a:gd name="mins" fmla="min sw sh"/>
              <a:gd name="dsw" fmla="+- 0 sw mins"/>
              <a:gd name="dsh" fmla="+- 0 sh mins"/>
              <a:gd name="p0x0" fmla="*/ 240 w 1137"/>
              <a:gd name="p0y0" fmla="*/ 0 h 480"/>
              <a:gd name="p0x1" fmla="*/ 897 w 1137"/>
              <a:gd name="p0y1" fmla="*/ 0 h 480"/>
              <a:gd name="p0x2" fmla="*/ 1030 w 1137"/>
              <a:gd name="p0y2" fmla="*/ 0 h 480"/>
              <a:gd name="p0x3" fmla="*/ 1137 w 1137"/>
              <a:gd name="p0y3" fmla="*/ 107 h 480"/>
              <a:gd name="p0x4" fmla="*/ 1137 w 1137"/>
              <a:gd name="p0y4" fmla="*/ 240 h 480"/>
              <a:gd name="p0x5" fmla="*/ 1137 w 1137"/>
              <a:gd name="p0y5" fmla="*/ 372 h 480"/>
              <a:gd name="p0x6" fmla="*/ 1030 w 1137"/>
              <a:gd name="p0y6" fmla="*/ 480 h 480"/>
              <a:gd name="p0x7" fmla="*/ 897 w 1137"/>
              <a:gd name="p0y7" fmla="*/ 480 h 480"/>
              <a:gd name="p0x8" fmla="*/ 240 w 1137"/>
              <a:gd name="p0y8" fmla="*/ 480 h 480"/>
              <a:gd name="p0x9" fmla="*/ 107 w 1137"/>
              <a:gd name="p0y9" fmla="*/ 480 h 480"/>
              <a:gd name="p0x10" fmla="*/ 0 w 1137"/>
              <a:gd name="p0y10" fmla="*/ 372 h 480"/>
              <a:gd name="p0x11" fmla="*/ 0 w 1137"/>
              <a:gd name="p0y11" fmla="*/ 240 h 480"/>
              <a:gd name="p0x12" fmla="*/ 0 w 1137"/>
              <a:gd name="p0y12" fmla="*/ 107 h 480"/>
              <a:gd name="p0x13" fmla="*/ 107 w 1137"/>
              <a:gd name="p0y13" fmla="*/ 0 h 480"/>
              <a:gd name="p0x14" fmla="*/ 240 w 1137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4416"/>
              <a:lumOff val="8558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1811684" y="2129809"/>
            <a:ext cx="74154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zh-CN" altLang="en-US" sz="1350" b="1">
                <a:solidFill>
                  <a:srgbClr val="005C36"/>
                </a:solidFill>
                <a:cs typeface="+mn-lt"/>
              </a:rPr>
              <a:t>▲</a:t>
            </a:r>
            <a:r>
              <a:rPr lang="en-US" altLang="zh-CN" sz="1350" b="1">
                <a:solidFill>
                  <a:srgbClr val="005C36"/>
                </a:solidFill>
                <a:cs typeface="+mn-lt"/>
              </a:rPr>
              <a:t> </a:t>
            </a:r>
            <a:r>
              <a:rPr lang="zh-CN" altLang="en-US" sz="1350" b="1">
                <a:solidFill>
                  <a:srgbClr val="005C36"/>
                </a:solidFill>
                <a:cs typeface="+mn-lt"/>
              </a:rPr>
              <a:t>提高</a:t>
            </a:r>
            <a:endParaRPr lang="zh-CN" altLang="en-US" sz="1350" b="1">
              <a:solidFill>
                <a:srgbClr val="005C36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10"/>
            </p:custDataLst>
          </p:nvPr>
        </p:nvSpPr>
        <p:spPr>
          <a:xfrm>
            <a:off x="733425" y="2416597"/>
            <a:ext cx="3282924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平均入住率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7" name="矩形 6"/>
          <p:cNvSpPr/>
          <p:nvPr>
            <p:custDataLst>
              <p:tags r:id="rId11"/>
            </p:custDataLst>
          </p:nvPr>
        </p:nvSpPr>
        <p:spPr>
          <a:xfrm>
            <a:off x="581025" y="1834515"/>
            <a:ext cx="3587115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4297045" y="1829435"/>
            <a:ext cx="3597275" cy="1004570"/>
          </a:xfrm>
          <a:custGeom>
            <a:avLst/>
            <a:gdLst>
              <a:gd name="sw" fmla="*/ 1 w 5664"/>
              <a:gd name="sh" fmla="*/ 1 h 1581"/>
              <a:gd name="mins" fmla="min sw sh"/>
              <a:gd name="dsw" fmla="+- 0 sw mins"/>
              <a:gd name="dsh" fmla="+- 0 sh mins"/>
              <a:gd name="p0x0" fmla="*/ 90 w 5664"/>
              <a:gd name="p0y0" fmla="*/ 0 h 1581"/>
              <a:gd name="p0x1" fmla="*/ 5574 w 5664"/>
              <a:gd name="p0y1" fmla="*/ 0 h 1581"/>
              <a:gd name="p0x2" fmla="*/ 5624 w 5664"/>
              <a:gd name="p0y2" fmla="*/ 0 h 1581"/>
              <a:gd name="p0x3" fmla="*/ 5664 w 5664"/>
              <a:gd name="p0y3" fmla="*/ 40 h 1581"/>
              <a:gd name="p0x4" fmla="*/ 5664 w 5664"/>
              <a:gd name="p0y4" fmla="*/ 90 h 1581"/>
              <a:gd name="p0x5" fmla="*/ 5664 w 5664"/>
              <a:gd name="p0y5" fmla="*/ 1491 h 1581"/>
              <a:gd name="p0x6" fmla="*/ 5664 w 5664"/>
              <a:gd name="p0y6" fmla="*/ 1541 h 1581"/>
              <a:gd name="p0x7" fmla="*/ 5624 w 5664"/>
              <a:gd name="p0y7" fmla="*/ 1581 h 1581"/>
              <a:gd name="p0x8" fmla="*/ 5574 w 5664"/>
              <a:gd name="p0y8" fmla="*/ 1581 h 1581"/>
              <a:gd name="p0x9" fmla="*/ 90 w 5664"/>
              <a:gd name="p0y9" fmla="*/ 1581 h 1581"/>
              <a:gd name="p0x10" fmla="*/ 40 w 5664"/>
              <a:gd name="p0y10" fmla="*/ 1581 h 1581"/>
              <a:gd name="p0x11" fmla="*/ 0 w 5664"/>
              <a:gd name="p0y11" fmla="*/ 1541 h 1581"/>
              <a:gd name="p0x12" fmla="*/ 0 w 5664"/>
              <a:gd name="p0y12" fmla="*/ 1491 h 1581"/>
              <a:gd name="p0x13" fmla="*/ 0 w 5664"/>
              <a:gd name="p0y13" fmla="*/ 90 h 1581"/>
              <a:gd name="p0x14" fmla="*/ 0 w 5664"/>
              <a:gd name="p0y14" fmla="*/ 40 h 1581"/>
              <a:gd name="p0x15" fmla="*/ 40 w 5664"/>
              <a:gd name="p0y15" fmla="*/ 0 h 1581"/>
              <a:gd name="p0x16" fmla="*/ 90 w 5664"/>
              <a:gd name="p0y16" fmla="*/ 0 h 15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4454499" y="1925022"/>
            <a:ext cx="1306859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9.2%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4"/>
            </p:custDataLst>
          </p:nvPr>
        </p:nvSpPr>
        <p:spPr>
          <a:xfrm>
            <a:off x="5456555" y="2091690"/>
            <a:ext cx="721995" cy="304800"/>
          </a:xfrm>
          <a:custGeom>
            <a:avLst/>
            <a:gdLst>
              <a:gd name="sw" fmla="*/ 1 w 1137"/>
              <a:gd name="sh" fmla="*/ 1 h 480"/>
              <a:gd name="mins" fmla="min sw sh"/>
              <a:gd name="dsw" fmla="+- 0 sw mins"/>
              <a:gd name="dsh" fmla="+- 0 sh mins"/>
              <a:gd name="p0x0" fmla="*/ 240 w 1137"/>
              <a:gd name="p0y0" fmla="*/ 0 h 480"/>
              <a:gd name="p0x1" fmla="*/ 897 w 1137"/>
              <a:gd name="p0y1" fmla="*/ 0 h 480"/>
              <a:gd name="p0x2" fmla="*/ 1030 w 1137"/>
              <a:gd name="p0y2" fmla="*/ 0 h 480"/>
              <a:gd name="p0x3" fmla="*/ 1137 w 1137"/>
              <a:gd name="p0y3" fmla="*/ 107 h 480"/>
              <a:gd name="p0x4" fmla="*/ 1137 w 1137"/>
              <a:gd name="p0y4" fmla="*/ 240 h 480"/>
              <a:gd name="p0x5" fmla="*/ 1137 w 1137"/>
              <a:gd name="p0y5" fmla="*/ 372 h 480"/>
              <a:gd name="p0x6" fmla="*/ 1030 w 1137"/>
              <a:gd name="p0y6" fmla="*/ 480 h 480"/>
              <a:gd name="p0x7" fmla="*/ 897 w 1137"/>
              <a:gd name="p0y7" fmla="*/ 480 h 480"/>
              <a:gd name="p0x8" fmla="*/ 240 w 1137"/>
              <a:gd name="p0y8" fmla="*/ 480 h 480"/>
              <a:gd name="p0x9" fmla="*/ 107 w 1137"/>
              <a:gd name="p0y9" fmla="*/ 480 h 480"/>
              <a:gd name="p0x10" fmla="*/ 0 w 1137"/>
              <a:gd name="p0y10" fmla="*/ 372 h 480"/>
              <a:gd name="p0x11" fmla="*/ 0 w 1137"/>
              <a:gd name="p0y11" fmla="*/ 240 h 480"/>
              <a:gd name="p0x12" fmla="*/ 0 w 1137"/>
              <a:gd name="p0y12" fmla="*/ 107 h 480"/>
              <a:gd name="p0x13" fmla="*/ 107 w 1137"/>
              <a:gd name="p0y13" fmla="*/ 0 h 480"/>
              <a:gd name="p0x14" fmla="*/ 240 w 1137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4416"/>
              <a:lumOff val="8558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5532758" y="2129809"/>
            <a:ext cx="74154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zh-CN" altLang="en-US" sz="1350" b="1">
                <a:solidFill>
                  <a:srgbClr val="005C36"/>
                </a:solidFill>
                <a:cs typeface="+mn-lt"/>
              </a:rPr>
              <a:t>▲</a:t>
            </a:r>
            <a:r>
              <a:rPr lang="en-US" altLang="zh-CN" sz="1350" b="1">
                <a:solidFill>
                  <a:srgbClr val="005C36"/>
                </a:solidFill>
                <a:cs typeface="+mn-lt"/>
              </a:rPr>
              <a:t> </a:t>
            </a:r>
            <a:r>
              <a:rPr lang="zh-CN" altLang="en-US" sz="1350" b="1">
                <a:solidFill>
                  <a:srgbClr val="005C36"/>
                </a:solidFill>
                <a:cs typeface="+mn-lt"/>
              </a:rPr>
              <a:t>提升</a:t>
            </a:r>
            <a:endParaRPr lang="zh-CN" altLang="en-US" sz="1350" b="1">
              <a:solidFill>
                <a:srgbClr val="005C36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6"/>
            </p:custDataLst>
          </p:nvPr>
        </p:nvSpPr>
        <p:spPr>
          <a:xfrm>
            <a:off x="4454499" y="2416597"/>
            <a:ext cx="32829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客房收益率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3" name="矩形 12"/>
          <p:cNvSpPr/>
          <p:nvPr>
            <p:custDataLst>
              <p:tags r:id="rId17"/>
            </p:custDataLst>
          </p:nvPr>
        </p:nvSpPr>
        <p:spPr>
          <a:xfrm>
            <a:off x="4301490" y="1834515"/>
            <a:ext cx="35877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8"/>
            </p:custDataLst>
          </p:nvPr>
        </p:nvSpPr>
        <p:spPr>
          <a:xfrm>
            <a:off x="8018145" y="1829435"/>
            <a:ext cx="3597275" cy="1004570"/>
          </a:xfrm>
          <a:custGeom>
            <a:avLst/>
            <a:gdLst>
              <a:gd name="sw" fmla="*/ 1 w 5664"/>
              <a:gd name="sh" fmla="*/ 1 h 1581"/>
              <a:gd name="mins" fmla="min sw sh"/>
              <a:gd name="dsw" fmla="+- 0 sw mins"/>
              <a:gd name="dsh" fmla="+- 0 sh mins"/>
              <a:gd name="p0x0" fmla="*/ 90 w 5664"/>
              <a:gd name="p0y0" fmla="*/ 0 h 1581"/>
              <a:gd name="p0x1" fmla="*/ 5574 w 5664"/>
              <a:gd name="p0y1" fmla="*/ 0 h 1581"/>
              <a:gd name="p0x2" fmla="*/ 5624 w 5664"/>
              <a:gd name="p0y2" fmla="*/ 0 h 1581"/>
              <a:gd name="p0x3" fmla="*/ 5664 w 5664"/>
              <a:gd name="p0y3" fmla="*/ 40 h 1581"/>
              <a:gd name="p0x4" fmla="*/ 5664 w 5664"/>
              <a:gd name="p0y4" fmla="*/ 90 h 1581"/>
              <a:gd name="p0x5" fmla="*/ 5664 w 5664"/>
              <a:gd name="p0y5" fmla="*/ 1491 h 1581"/>
              <a:gd name="p0x6" fmla="*/ 5664 w 5664"/>
              <a:gd name="p0y6" fmla="*/ 1541 h 1581"/>
              <a:gd name="p0x7" fmla="*/ 5624 w 5664"/>
              <a:gd name="p0y7" fmla="*/ 1581 h 1581"/>
              <a:gd name="p0x8" fmla="*/ 5574 w 5664"/>
              <a:gd name="p0y8" fmla="*/ 1581 h 1581"/>
              <a:gd name="p0x9" fmla="*/ 90 w 5664"/>
              <a:gd name="p0y9" fmla="*/ 1581 h 1581"/>
              <a:gd name="p0x10" fmla="*/ 40 w 5664"/>
              <a:gd name="p0y10" fmla="*/ 1581 h 1581"/>
              <a:gd name="p0x11" fmla="*/ 0 w 5664"/>
              <a:gd name="p0y11" fmla="*/ 1541 h 1581"/>
              <a:gd name="p0x12" fmla="*/ 0 w 5664"/>
              <a:gd name="p0y12" fmla="*/ 1491 h 1581"/>
              <a:gd name="p0x13" fmla="*/ 0 w 5664"/>
              <a:gd name="p0y13" fmla="*/ 90 h 1581"/>
              <a:gd name="p0x14" fmla="*/ 0 w 5664"/>
              <a:gd name="p0y14" fmla="*/ 40 h 1581"/>
              <a:gd name="p0x15" fmla="*/ 40 w 5664"/>
              <a:gd name="p0y15" fmla="*/ 0 h 1581"/>
              <a:gd name="p0x16" fmla="*/ 90 w 5664"/>
              <a:gd name="p0y16" fmla="*/ 0 h 15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9"/>
            </p:custDataLst>
          </p:nvPr>
        </p:nvSpPr>
        <p:spPr>
          <a:xfrm>
            <a:off x="8175574" y="1925022"/>
            <a:ext cx="1544612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11.5%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20"/>
            </p:custDataLst>
          </p:nvPr>
        </p:nvSpPr>
        <p:spPr>
          <a:xfrm>
            <a:off x="9415145" y="2091690"/>
            <a:ext cx="722630" cy="304800"/>
          </a:xfrm>
          <a:custGeom>
            <a:avLst/>
            <a:gdLst>
              <a:gd name="sw" fmla="*/ 1 w 1137"/>
              <a:gd name="sh" fmla="*/ 1 h 480"/>
              <a:gd name="mins" fmla="min sw sh"/>
              <a:gd name="dsw" fmla="+- 0 sw mins"/>
              <a:gd name="dsh" fmla="+- 0 sh mins"/>
              <a:gd name="p0x0" fmla="*/ 240 w 1137"/>
              <a:gd name="p0y0" fmla="*/ 0 h 480"/>
              <a:gd name="p0x1" fmla="*/ 897 w 1137"/>
              <a:gd name="p0y1" fmla="*/ 0 h 480"/>
              <a:gd name="p0x2" fmla="*/ 1030 w 1137"/>
              <a:gd name="p0y2" fmla="*/ 0 h 480"/>
              <a:gd name="p0x3" fmla="*/ 1137 w 1137"/>
              <a:gd name="p0y3" fmla="*/ 107 h 480"/>
              <a:gd name="p0x4" fmla="*/ 1137 w 1137"/>
              <a:gd name="p0y4" fmla="*/ 240 h 480"/>
              <a:gd name="p0x5" fmla="*/ 1137 w 1137"/>
              <a:gd name="p0y5" fmla="*/ 372 h 480"/>
              <a:gd name="p0x6" fmla="*/ 1030 w 1137"/>
              <a:gd name="p0y6" fmla="*/ 480 h 480"/>
              <a:gd name="p0x7" fmla="*/ 897 w 1137"/>
              <a:gd name="p0y7" fmla="*/ 480 h 480"/>
              <a:gd name="p0x8" fmla="*/ 240 w 1137"/>
              <a:gd name="p0y8" fmla="*/ 480 h 480"/>
              <a:gd name="p0x9" fmla="*/ 107 w 1137"/>
              <a:gd name="p0y9" fmla="*/ 480 h 480"/>
              <a:gd name="p0x10" fmla="*/ 0 w 1137"/>
              <a:gd name="p0y10" fmla="*/ 372 h 480"/>
              <a:gd name="p0x11" fmla="*/ 0 w 1137"/>
              <a:gd name="p0y11" fmla="*/ 240 h 480"/>
              <a:gd name="p0x12" fmla="*/ 0 w 1137"/>
              <a:gd name="p0y12" fmla="*/ 107 h 480"/>
              <a:gd name="p0x13" fmla="*/ 107 w 1137"/>
              <a:gd name="p0y13" fmla="*/ 0 h 480"/>
              <a:gd name="p0x14" fmla="*/ 240 w 1137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4416"/>
              <a:lumOff val="8558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9491587" y="2129809"/>
            <a:ext cx="74154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zh-CN" altLang="en-US" sz="1350" b="1">
                <a:solidFill>
                  <a:srgbClr val="005C36"/>
                </a:solidFill>
                <a:cs typeface="+mn-lt"/>
              </a:rPr>
              <a:t>▲</a:t>
            </a:r>
            <a:r>
              <a:rPr lang="en-US" altLang="zh-CN" sz="1350" b="1">
                <a:solidFill>
                  <a:srgbClr val="005C36"/>
                </a:solidFill>
                <a:cs typeface="+mn-lt"/>
              </a:rPr>
              <a:t> </a:t>
            </a:r>
            <a:r>
              <a:rPr lang="zh-CN" altLang="en-US" sz="1350" b="1">
                <a:solidFill>
                  <a:srgbClr val="005C36"/>
                </a:solidFill>
                <a:cs typeface="+mn-lt"/>
              </a:rPr>
              <a:t>提高</a:t>
            </a:r>
            <a:endParaRPr lang="zh-CN" altLang="en-US" sz="1350" b="1">
              <a:solidFill>
                <a:srgbClr val="005C36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8175574" y="2416597"/>
            <a:ext cx="32829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客人满意度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矩形 18"/>
          <p:cNvSpPr/>
          <p:nvPr>
            <p:custDataLst>
              <p:tags r:id="rId23"/>
            </p:custDataLst>
          </p:nvPr>
        </p:nvSpPr>
        <p:spPr>
          <a:xfrm>
            <a:off x="8022590" y="1834515"/>
            <a:ext cx="35877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4"/>
            </p:custDataLst>
          </p:nvPr>
        </p:nvSpPr>
        <p:spPr>
          <a:xfrm>
            <a:off x="575945" y="2957830"/>
            <a:ext cx="5457825" cy="1003935"/>
          </a:xfrm>
          <a:custGeom>
            <a:avLst/>
            <a:gdLst>
              <a:gd name="sw" fmla="*/ 1 w 8595"/>
              <a:gd name="sh" fmla="*/ 1 h 1581"/>
              <a:gd name="mins" fmla="min sw sh"/>
              <a:gd name="dsw" fmla="+- 0 sw mins"/>
              <a:gd name="dsh" fmla="+- 0 sh mins"/>
              <a:gd name="p0x0" fmla="*/ 90 w 8595"/>
              <a:gd name="p0y0" fmla="*/ 0 h 1581"/>
              <a:gd name="p0x1" fmla="*/ 8505 w 8595"/>
              <a:gd name="p0y1" fmla="*/ 0 h 1581"/>
              <a:gd name="p0x2" fmla="*/ 8554 w 8595"/>
              <a:gd name="p0y2" fmla="*/ 0 h 1581"/>
              <a:gd name="p0x3" fmla="*/ 8595 w 8595"/>
              <a:gd name="p0y3" fmla="*/ 40 h 1581"/>
              <a:gd name="p0x4" fmla="*/ 8595 w 8595"/>
              <a:gd name="p0y4" fmla="*/ 90 h 1581"/>
              <a:gd name="p0x5" fmla="*/ 8595 w 8595"/>
              <a:gd name="p0y5" fmla="*/ 1491 h 1581"/>
              <a:gd name="p0x6" fmla="*/ 8595 w 8595"/>
              <a:gd name="p0y6" fmla="*/ 1541 h 1581"/>
              <a:gd name="p0x7" fmla="*/ 8554 w 8595"/>
              <a:gd name="p0y7" fmla="*/ 1581 h 1581"/>
              <a:gd name="p0x8" fmla="*/ 8505 w 8595"/>
              <a:gd name="p0y8" fmla="*/ 1581 h 1581"/>
              <a:gd name="p0x9" fmla="*/ 90 w 8595"/>
              <a:gd name="p0y9" fmla="*/ 1581 h 1581"/>
              <a:gd name="p0x10" fmla="*/ 40 w 8595"/>
              <a:gd name="p0y10" fmla="*/ 1581 h 1581"/>
              <a:gd name="p0x11" fmla="*/ 0 w 8595"/>
              <a:gd name="p0y11" fmla="*/ 1541 h 1581"/>
              <a:gd name="p0x12" fmla="*/ 0 w 8595"/>
              <a:gd name="p0y12" fmla="*/ 1491 h 1581"/>
              <a:gd name="p0x13" fmla="*/ 0 w 8595"/>
              <a:gd name="p0y13" fmla="*/ 90 h 1581"/>
              <a:gd name="p0x14" fmla="*/ 0 w 8595"/>
              <a:gd name="p0y14" fmla="*/ 40 h 1581"/>
              <a:gd name="p0x15" fmla="*/ 40 w 8595"/>
              <a:gd name="p0y15" fmla="*/ 0 h 1581"/>
              <a:gd name="p0x16" fmla="*/ 90 w 8595"/>
              <a:gd name="p0y16" fmla="*/ 0 h 15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733425" y="3053143"/>
            <a:ext cx="1544612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18.7%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任意多边形 26"/>
          <p:cNvSpPr/>
          <p:nvPr>
            <p:custDataLst>
              <p:tags r:id="rId26"/>
            </p:custDataLst>
          </p:nvPr>
        </p:nvSpPr>
        <p:spPr>
          <a:xfrm>
            <a:off x="1972945" y="3219450"/>
            <a:ext cx="722630" cy="304800"/>
          </a:xfrm>
          <a:custGeom>
            <a:avLst/>
            <a:gdLst>
              <a:gd name="sw" fmla="*/ 1 w 1137"/>
              <a:gd name="sh" fmla="*/ 1 h 480"/>
              <a:gd name="mins" fmla="min sw sh"/>
              <a:gd name="dsw" fmla="+- 0 sw mins"/>
              <a:gd name="dsh" fmla="+- 0 sh mins"/>
              <a:gd name="p0x0" fmla="*/ 240 w 1137"/>
              <a:gd name="p0y0" fmla="*/ 0 h 480"/>
              <a:gd name="p0x1" fmla="*/ 897 w 1137"/>
              <a:gd name="p0y1" fmla="*/ 0 h 480"/>
              <a:gd name="p0x2" fmla="*/ 1030 w 1137"/>
              <a:gd name="p0y2" fmla="*/ 0 h 480"/>
              <a:gd name="p0x3" fmla="*/ 1137 w 1137"/>
              <a:gd name="p0y3" fmla="*/ 107 h 480"/>
              <a:gd name="p0x4" fmla="*/ 1137 w 1137"/>
              <a:gd name="p0y4" fmla="*/ 240 h 480"/>
              <a:gd name="p0x5" fmla="*/ 1137 w 1137"/>
              <a:gd name="p0y5" fmla="*/ 372 h 480"/>
              <a:gd name="p0x6" fmla="*/ 1030 w 1137"/>
              <a:gd name="p0y6" fmla="*/ 480 h 480"/>
              <a:gd name="p0x7" fmla="*/ 897 w 1137"/>
              <a:gd name="p0y7" fmla="*/ 480 h 480"/>
              <a:gd name="p0x8" fmla="*/ 240 w 1137"/>
              <a:gd name="p0y8" fmla="*/ 480 h 480"/>
              <a:gd name="p0x9" fmla="*/ 107 w 1137"/>
              <a:gd name="p0y9" fmla="*/ 480 h 480"/>
              <a:gd name="p0x10" fmla="*/ 0 w 1137"/>
              <a:gd name="p0y10" fmla="*/ 372 h 480"/>
              <a:gd name="p0x11" fmla="*/ 0 w 1137"/>
              <a:gd name="p0y11" fmla="*/ 240 h 480"/>
              <a:gd name="p0x12" fmla="*/ 0 w 1137"/>
              <a:gd name="p0y12" fmla="*/ 107 h 480"/>
              <a:gd name="p0x13" fmla="*/ 107 w 1137"/>
              <a:gd name="p0y13" fmla="*/ 0 h 480"/>
              <a:gd name="p0x14" fmla="*/ 240 w 1137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2049437" y="3257931"/>
            <a:ext cx="74154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zh-CN" altLang="en-US" sz="1350" b="1">
                <a:solidFill>
                  <a:schemeClr val="accent1">
                    <a:lumMod val="49571"/>
                  </a:schemeClr>
                </a:solidFill>
                <a:cs typeface="+mn-lt"/>
              </a:rPr>
              <a:t>▼</a:t>
            </a:r>
            <a:r>
              <a:rPr lang="en-US" altLang="zh-CN" sz="1350" b="1">
                <a:solidFill>
                  <a:schemeClr val="accent1">
                    <a:lumMod val="49571"/>
                  </a:schemeClr>
                </a:solidFill>
                <a:cs typeface="+mn-lt"/>
              </a:rPr>
              <a:t> </a:t>
            </a:r>
            <a:r>
              <a:rPr lang="zh-CN" altLang="en-US" sz="1350" b="1">
                <a:solidFill>
                  <a:schemeClr val="accent1">
                    <a:lumMod val="49571"/>
                  </a:schemeClr>
                </a:solidFill>
                <a:cs typeface="+mn-lt"/>
              </a:rPr>
              <a:t>降低</a:t>
            </a:r>
            <a:endParaRPr lang="zh-CN" altLang="en-US" sz="135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28"/>
            </p:custDataLst>
          </p:nvPr>
        </p:nvSpPr>
        <p:spPr>
          <a:xfrm>
            <a:off x="733425" y="3544719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人力成本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矩形 24"/>
          <p:cNvSpPr/>
          <p:nvPr>
            <p:custDataLst>
              <p:tags r:id="rId29"/>
            </p:custDataLst>
          </p:nvPr>
        </p:nvSpPr>
        <p:spPr>
          <a:xfrm>
            <a:off x="581025" y="2962275"/>
            <a:ext cx="54483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0"/>
            </p:custDataLst>
          </p:nvPr>
        </p:nvSpPr>
        <p:spPr>
          <a:xfrm>
            <a:off x="6157595" y="2957830"/>
            <a:ext cx="5457825" cy="1003935"/>
          </a:xfrm>
          <a:custGeom>
            <a:avLst/>
            <a:gdLst>
              <a:gd name="sw" fmla="*/ 1 w 8595"/>
              <a:gd name="sh" fmla="*/ 1 h 1581"/>
              <a:gd name="mins" fmla="min sw sh"/>
              <a:gd name="dsw" fmla="+- 0 sw mins"/>
              <a:gd name="dsh" fmla="+- 0 sh mins"/>
              <a:gd name="p0x0" fmla="*/ 90 w 8595"/>
              <a:gd name="p0y0" fmla="*/ 0 h 1581"/>
              <a:gd name="p0x1" fmla="*/ 8505 w 8595"/>
              <a:gd name="p0y1" fmla="*/ 0 h 1581"/>
              <a:gd name="p0x2" fmla="*/ 8554 w 8595"/>
              <a:gd name="p0y2" fmla="*/ 0 h 1581"/>
              <a:gd name="p0x3" fmla="*/ 8595 w 8595"/>
              <a:gd name="p0y3" fmla="*/ 40 h 1581"/>
              <a:gd name="p0x4" fmla="*/ 8595 w 8595"/>
              <a:gd name="p0y4" fmla="*/ 90 h 1581"/>
              <a:gd name="p0x5" fmla="*/ 8595 w 8595"/>
              <a:gd name="p0y5" fmla="*/ 1491 h 1581"/>
              <a:gd name="p0x6" fmla="*/ 8595 w 8595"/>
              <a:gd name="p0y6" fmla="*/ 1541 h 1581"/>
              <a:gd name="p0x7" fmla="*/ 8554 w 8595"/>
              <a:gd name="p0y7" fmla="*/ 1581 h 1581"/>
              <a:gd name="p0x8" fmla="*/ 8505 w 8595"/>
              <a:gd name="p0y8" fmla="*/ 1581 h 1581"/>
              <a:gd name="p0x9" fmla="*/ 90 w 8595"/>
              <a:gd name="p0y9" fmla="*/ 1581 h 1581"/>
              <a:gd name="p0x10" fmla="*/ 40 w 8595"/>
              <a:gd name="p0y10" fmla="*/ 1581 h 1581"/>
              <a:gd name="p0x11" fmla="*/ 0 w 8595"/>
              <a:gd name="p0y11" fmla="*/ 1541 h 1581"/>
              <a:gd name="p0x12" fmla="*/ 0 w 8595"/>
              <a:gd name="p0y12" fmla="*/ 1491 h 1581"/>
              <a:gd name="p0x13" fmla="*/ 0 w 8595"/>
              <a:gd name="p0y13" fmla="*/ 90 h 1581"/>
              <a:gd name="p0x14" fmla="*/ 0 w 8595"/>
              <a:gd name="p0y14" fmla="*/ 40 h 1581"/>
              <a:gd name="p0x15" fmla="*/ 40 w 8595"/>
              <a:gd name="p0y15" fmla="*/ 0 h 1581"/>
              <a:gd name="p0x16" fmla="*/ 90 w 8595"/>
              <a:gd name="p0y16" fmla="*/ 0 h 158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6315075" y="3053143"/>
            <a:ext cx="1544612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21.3%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任意多边形 32"/>
          <p:cNvSpPr/>
          <p:nvPr>
            <p:custDataLst>
              <p:tags r:id="rId32"/>
            </p:custDataLst>
          </p:nvPr>
        </p:nvSpPr>
        <p:spPr>
          <a:xfrm>
            <a:off x="7554595" y="3219450"/>
            <a:ext cx="722630" cy="304800"/>
          </a:xfrm>
          <a:custGeom>
            <a:avLst/>
            <a:gdLst>
              <a:gd name="sw" fmla="*/ 1 w 1137"/>
              <a:gd name="sh" fmla="*/ 1 h 480"/>
              <a:gd name="mins" fmla="min sw sh"/>
              <a:gd name="dsw" fmla="+- 0 sw mins"/>
              <a:gd name="dsh" fmla="+- 0 sh mins"/>
              <a:gd name="p0x0" fmla="*/ 240 w 1137"/>
              <a:gd name="p0y0" fmla="*/ 0 h 480"/>
              <a:gd name="p0x1" fmla="*/ 897 w 1137"/>
              <a:gd name="p0y1" fmla="*/ 0 h 480"/>
              <a:gd name="p0x2" fmla="*/ 1030 w 1137"/>
              <a:gd name="p0y2" fmla="*/ 0 h 480"/>
              <a:gd name="p0x3" fmla="*/ 1137 w 1137"/>
              <a:gd name="p0y3" fmla="*/ 107 h 480"/>
              <a:gd name="p0x4" fmla="*/ 1137 w 1137"/>
              <a:gd name="p0y4" fmla="*/ 240 h 480"/>
              <a:gd name="p0x5" fmla="*/ 1137 w 1137"/>
              <a:gd name="p0y5" fmla="*/ 372 h 480"/>
              <a:gd name="p0x6" fmla="*/ 1030 w 1137"/>
              <a:gd name="p0y6" fmla="*/ 480 h 480"/>
              <a:gd name="p0x7" fmla="*/ 897 w 1137"/>
              <a:gd name="p0y7" fmla="*/ 480 h 480"/>
              <a:gd name="p0x8" fmla="*/ 240 w 1137"/>
              <a:gd name="p0y8" fmla="*/ 480 h 480"/>
              <a:gd name="p0x9" fmla="*/ 107 w 1137"/>
              <a:gd name="p0y9" fmla="*/ 480 h 480"/>
              <a:gd name="p0x10" fmla="*/ 0 w 1137"/>
              <a:gd name="p0y10" fmla="*/ 372 h 480"/>
              <a:gd name="p0x11" fmla="*/ 0 w 1137"/>
              <a:gd name="p0y11" fmla="*/ 240 h 480"/>
              <a:gd name="p0x12" fmla="*/ 0 w 1137"/>
              <a:gd name="p0y12" fmla="*/ 107 h 480"/>
              <a:gd name="p0x13" fmla="*/ 107 w 1137"/>
              <a:gd name="p0y13" fmla="*/ 0 h 480"/>
              <a:gd name="p0x14" fmla="*/ 240 w 1137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3"/>
            </p:custDataLst>
          </p:nvPr>
        </p:nvSpPr>
        <p:spPr>
          <a:xfrm>
            <a:off x="7631087" y="3257931"/>
            <a:ext cx="741540" cy="2286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lang="zh-CN" altLang="en-US" sz="1350" b="1">
                <a:solidFill>
                  <a:schemeClr val="accent1">
                    <a:lumMod val="49571"/>
                  </a:schemeClr>
                </a:solidFill>
                <a:cs typeface="+mn-lt"/>
              </a:rPr>
              <a:t>▼</a:t>
            </a:r>
            <a:r>
              <a:rPr lang="en-US" altLang="zh-CN" sz="1350" b="1">
                <a:solidFill>
                  <a:schemeClr val="accent1">
                    <a:lumMod val="49571"/>
                  </a:schemeClr>
                </a:solidFill>
                <a:cs typeface="+mn-lt"/>
              </a:rPr>
              <a:t> </a:t>
            </a:r>
            <a:r>
              <a:rPr lang="zh-CN" altLang="en-US" sz="1350" b="1">
                <a:solidFill>
                  <a:schemeClr val="accent1">
                    <a:lumMod val="49571"/>
                  </a:schemeClr>
                </a:solidFill>
                <a:cs typeface="+mn-lt"/>
              </a:rPr>
              <a:t>下降</a:t>
            </a:r>
            <a:endParaRPr lang="zh-CN" altLang="en-US" sz="135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34"/>
            </p:custDataLst>
          </p:nvPr>
        </p:nvSpPr>
        <p:spPr>
          <a:xfrm>
            <a:off x="6315075" y="3544719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能耗成本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矩形 30"/>
          <p:cNvSpPr/>
          <p:nvPr>
            <p:custDataLst>
              <p:tags r:id="rId35"/>
            </p:custDataLst>
          </p:nvPr>
        </p:nvSpPr>
        <p:spPr>
          <a:xfrm>
            <a:off x="6162675" y="2962275"/>
            <a:ext cx="54483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>
            <p:custDataLst>
              <p:tags r:id="rId36"/>
            </p:custDataLst>
          </p:nvPr>
        </p:nvSpPr>
        <p:spPr>
          <a:xfrm>
            <a:off x="575945" y="4085590"/>
            <a:ext cx="11039475" cy="1666240"/>
          </a:xfrm>
          <a:custGeom>
            <a:avLst/>
            <a:gdLst>
              <a:gd name="sw" fmla="*/ 1 w 17385"/>
              <a:gd name="sh" fmla="*/ 1 h 2623"/>
              <a:gd name="mins" fmla="min sw sh"/>
              <a:gd name="dsw" fmla="+- 0 sw mins"/>
              <a:gd name="dsh" fmla="+- 0 sh mins"/>
              <a:gd name="p0x0" fmla="*/ 180 w 17385"/>
              <a:gd name="p0y0" fmla="*/ 0 h 2623"/>
              <a:gd name="p0x1" fmla="*/ 17205 w 17385"/>
              <a:gd name="p0y1" fmla="*/ 0 h 2623"/>
              <a:gd name="p0x2" fmla="*/ 17304 w 17385"/>
              <a:gd name="p0y2" fmla="*/ 0 h 2623"/>
              <a:gd name="p0x3" fmla="*/ 17385 w 17385"/>
              <a:gd name="p0y3" fmla="*/ 80 h 2623"/>
              <a:gd name="p0x4" fmla="*/ 17385 w 17385"/>
              <a:gd name="p0y4" fmla="*/ 180 h 2623"/>
              <a:gd name="p0x5" fmla="*/ 17385 w 17385"/>
              <a:gd name="p0y5" fmla="*/ 2443 h 2623"/>
              <a:gd name="p0x6" fmla="*/ 17385 w 17385"/>
              <a:gd name="p0y6" fmla="*/ 2543 h 2623"/>
              <a:gd name="p0x7" fmla="*/ 17304 w 17385"/>
              <a:gd name="p0y7" fmla="*/ 2623 h 2623"/>
              <a:gd name="p0x8" fmla="*/ 17205 w 17385"/>
              <a:gd name="p0y8" fmla="*/ 2623 h 2623"/>
              <a:gd name="p0x9" fmla="*/ 180 w 17385"/>
              <a:gd name="p0y9" fmla="*/ 2623 h 2623"/>
              <a:gd name="p0x10" fmla="*/ 80 w 17385"/>
              <a:gd name="p0y10" fmla="*/ 2623 h 2623"/>
              <a:gd name="p0x11" fmla="*/ 0 w 17385"/>
              <a:gd name="p0y11" fmla="*/ 2543 h 2623"/>
              <a:gd name="p0x12" fmla="*/ 0 w 17385"/>
              <a:gd name="p0y12" fmla="*/ 2443 h 2623"/>
              <a:gd name="p0x13" fmla="*/ 0 w 17385"/>
              <a:gd name="p0y13" fmla="*/ 180 h 2623"/>
              <a:gd name="p0x14" fmla="*/ 0 w 17385"/>
              <a:gd name="p0y14" fmla="*/ 80 h 2623"/>
              <a:gd name="p0x15" fmla="*/ 80 w 17385"/>
              <a:gd name="p0y15" fmla="*/ 0 h 2623"/>
              <a:gd name="p0x16" fmla="*/ 180 w 17385"/>
              <a:gd name="p0y16" fmla="*/ 0 h 26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285750" dist="57150" dir="5399999" algn="ctr" rotWithShape="0">
              <a:schemeClr val="accent1">
                <a:alpha val="12157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7"/>
            </p:custDataLst>
          </p:nvPr>
        </p:nvSpPr>
        <p:spPr>
          <a:xfrm>
            <a:off x="781050" y="4257040"/>
            <a:ext cx="874395" cy="228600"/>
          </a:xfrm>
          <a:custGeom>
            <a:avLst/>
            <a:gdLst>
              <a:gd name="sw" fmla="*/ 1 w 1377"/>
              <a:gd name="sh" fmla="*/ 1 h 360"/>
              <a:gd name="mins" fmla="min sw sh"/>
              <a:gd name="dsw" fmla="+- 0 sw mins"/>
              <a:gd name="dsh" fmla="+- 0 sh mins"/>
              <a:gd name="p0x0" fmla="*/ 180 w 1377"/>
              <a:gd name="p0y0" fmla="*/ 0 h 360"/>
              <a:gd name="p0x1" fmla="*/ 1197 w 1377"/>
              <a:gd name="p0y1" fmla="*/ 0 h 360"/>
              <a:gd name="p0x2" fmla="*/ 1297 w 1377"/>
              <a:gd name="p0y2" fmla="*/ 0 h 360"/>
              <a:gd name="p0x3" fmla="*/ 1377 w 1377"/>
              <a:gd name="p0y3" fmla="*/ 80 h 360"/>
              <a:gd name="p0x4" fmla="*/ 1377 w 1377"/>
              <a:gd name="p0y4" fmla="*/ 180 h 360"/>
              <a:gd name="p0x5" fmla="*/ 1377 w 1377"/>
              <a:gd name="p0y5" fmla="*/ 279 h 360"/>
              <a:gd name="p0x6" fmla="*/ 1297 w 1377"/>
              <a:gd name="p0y6" fmla="*/ 360 h 360"/>
              <a:gd name="p0x7" fmla="*/ 1197 w 1377"/>
              <a:gd name="p0y7" fmla="*/ 360 h 360"/>
              <a:gd name="p0x8" fmla="*/ 180 w 1377"/>
              <a:gd name="p0y8" fmla="*/ 360 h 360"/>
              <a:gd name="p0x9" fmla="*/ 80 w 1377"/>
              <a:gd name="p0y9" fmla="*/ 360 h 360"/>
              <a:gd name="p0x10" fmla="*/ 0 w 1377"/>
              <a:gd name="p0y10" fmla="*/ 279 h 360"/>
              <a:gd name="p0x11" fmla="*/ 0 w 1377"/>
              <a:gd name="p0y11" fmla="*/ 180 h 360"/>
              <a:gd name="p0x12" fmla="*/ 0 w 1377"/>
              <a:gd name="p0y12" fmla="*/ 80 h 360"/>
              <a:gd name="p0x13" fmla="*/ 80 w 1377"/>
              <a:gd name="p0y13" fmla="*/ 0 h 360"/>
              <a:gd name="p0x14" fmla="*/ 180 w 1377"/>
              <a:gd name="p0y14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895350" y="4286983"/>
            <a:ext cx="798614" cy="1695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200" b="1" spc="72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系统驱动</a:t>
            </a:r>
            <a:endParaRPr sz="1200" b="1" spc="72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1770164" y="4188876"/>
            <a:ext cx="35311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智慧控制系统的系统性驱动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42" name="矩形 41"/>
          <p:cNvSpPr/>
          <p:nvPr>
            <p:custDataLst>
              <p:tags r:id="rId40"/>
            </p:custDataLst>
          </p:nvPr>
        </p:nvSpPr>
        <p:spPr>
          <a:xfrm>
            <a:off x="781050" y="4614545"/>
            <a:ext cx="10677525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781050" y="5000034"/>
            <a:ext cx="7048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这组数字背后是</a:t>
            </a:r>
            <a:r>
              <a:rPr sz="1500" b="1">
                <a:solidFill>
                  <a:schemeClr val="tx2"/>
                </a:solidFill>
                <a:cs typeface="+mn-lt"/>
              </a:rPr>
              <a:t>物联网、人工智能、大数据</a:t>
            </a:r>
            <a:r>
              <a:rPr sz="1500">
                <a:solidFill>
                  <a:srgbClr val="3D5A78"/>
                </a:solidFill>
                <a:cs typeface="+mn-lt"/>
              </a:rPr>
              <a:t>为核心的智慧控制系统在</a:t>
            </a:r>
            <a:r>
              <a:rPr sz="1500" b="1">
                <a:solidFill>
                  <a:schemeClr val="tx2"/>
                </a:solidFill>
                <a:cs typeface="+mn-lt"/>
              </a:rPr>
              <a:t>系统性驱动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42"/>
            </p:custDataLst>
          </p:nvPr>
        </p:nvSpPr>
        <p:spPr>
          <a:xfrm>
            <a:off x="632132" y="4090670"/>
            <a:ext cx="10927736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09" h="30">
                <a:moveTo>
                  <a:pt x="100" y="0"/>
                </a:moveTo>
                <a:lnTo>
                  <a:pt x="17110" y="0"/>
                </a:lnTo>
                <a:cubicBezTo>
                  <a:pt x="17146" y="0"/>
                  <a:pt x="17181" y="11"/>
                  <a:pt x="17209" y="30"/>
                </a:cubicBezTo>
                <a:lnTo>
                  <a:pt x="0" y="30"/>
                </a:lnTo>
                <a:cubicBezTo>
                  <a:pt x="29" y="11"/>
                  <a:pt x="63" y="0"/>
                  <a:pt x="10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43"/>
            </p:custDataLst>
          </p:nvPr>
        </p:nvSpPr>
        <p:spPr>
          <a:xfrm>
            <a:off x="581061" y="4112130"/>
            <a:ext cx="47589" cy="1613161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5" h="2540">
                <a:moveTo>
                  <a:pt x="75" y="2540"/>
                </a:moveTo>
                <a:cubicBezTo>
                  <a:pt x="30" y="2508"/>
                  <a:pt x="0" y="2454"/>
                  <a:pt x="0" y="2394"/>
                </a:cubicBezTo>
                <a:lnTo>
                  <a:pt x="0" y="146"/>
                </a:lnTo>
                <a:cubicBezTo>
                  <a:pt x="0" y="86"/>
                  <a:pt x="30" y="33"/>
                  <a:pt x="75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787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637121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方案架构</a:t>
            </a:r>
            <a:endParaRPr sz="42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60119"/>
            <a:ext cx="32995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D5A78"/>
                </a:solidFill>
                <a:cs typeface="+mn-lt"/>
              </a:rPr>
              <a:t>分层解耦、能力复用，告别系统孤岛</a:t>
            </a:r>
            <a:endParaRPr sz="1500" spc="30">
              <a:solidFill>
                <a:srgbClr val="3D5A78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2700000">
            <a:off x="666115" y="1842770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819910" y="186182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66750" y="22264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00A8E8">
                    <a:alpha val="1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02</a:t>
            </a:r>
            <a:endParaRPr sz="9000" b="1">
              <a:solidFill>
                <a:srgbClr val="00A8E8">
                  <a:alpha val="15000"/>
                </a:srgbClr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66750" y="4526280"/>
            <a:ext cx="457200" cy="190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四层解耦架构奠定底座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1e15680a-b4a6-11f1-8021-f224ace6f58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7" r="25"/>
          <a:stretch>
            <a:fillRect/>
          </a:stretch>
        </p:blipFill>
        <p:spPr>
          <a:xfrm>
            <a:off x="571500" y="1104910"/>
            <a:ext cx="7007860" cy="53720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36" h="8460">
                <a:moveTo>
                  <a:pt x="180" y="0"/>
                </a:moveTo>
                <a:lnTo>
                  <a:pt x="10856" y="0"/>
                </a:lnTo>
                <a:cubicBezTo>
                  <a:pt x="10955" y="0"/>
                  <a:pt x="11036" y="81"/>
                  <a:pt x="11036" y="180"/>
                </a:cubicBezTo>
                <a:lnTo>
                  <a:pt x="11036" y="8280"/>
                </a:lnTo>
                <a:cubicBezTo>
                  <a:pt x="11036" y="8379"/>
                  <a:pt x="10955" y="8460"/>
                  <a:pt x="10856" y="8460"/>
                </a:cubicBezTo>
                <a:lnTo>
                  <a:pt x="180" y="8460"/>
                </a:lnTo>
                <a:cubicBezTo>
                  <a:pt x="81" y="8460"/>
                  <a:pt x="0" y="8379"/>
                  <a:pt x="0" y="8280"/>
                </a:cubicBez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851140" y="1109345"/>
            <a:ext cx="3764280" cy="4295775"/>
          </a:xfrm>
          <a:custGeom>
            <a:avLst/>
            <a:gdLst>
              <a:gd name="sw" fmla="*/ 1 w 5927"/>
              <a:gd name="sh" fmla="*/ 1 h 6765"/>
              <a:gd name="mins" fmla="min sw sh"/>
              <a:gd name="dsw" fmla="+- 0 sw mins"/>
              <a:gd name="dsh" fmla="+- 0 sh mins"/>
              <a:gd name="p0x0" fmla="*/ 300 w 5927"/>
              <a:gd name="p0y0" fmla="*/ 0 h 6765"/>
              <a:gd name="p0x1" fmla="*/ 5627 w 5927"/>
              <a:gd name="p0y1" fmla="*/ 0 h 6765"/>
              <a:gd name="p0x2" fmla="*/ 5793 w 5927"/>
              <a:gd name="p0y2" fmla="*/ 0 h 6765"/>
              <a:gd name="p0x3" fmla="*/ 5927 w 5927"/>
              <a:gd name="p0y3" fmla="*/ 134 h 6765"/>
              <a:gd name="p0x4" fmla="*/ 5927 w 5927"/>
              <a:gd name="p0y4" fmla="*/ 300 h 6765"/>
              <a:gd name="p0x5" fmla="*/ 5927 w 5927"/>
              <a:gd name="p0y5" fmla="*/ 6465 h 6765"/>
              <a:gd name="p0x6" fmla="*/ 5927 w 5927"/>
              <a:gd name="p0y6" fmla="*/ 6630 h 6765"/>
              <a:gd name="p0x7" fmla="*/ 5793 w 5927"/>
              <a:gd name="p0y7" fmla="*/ 6765 h 6765"/>
              <a:gd name="p0x8" fmla="*/ 5627 w 5927"/>
              <a:gd name="p0y8" fmla="*/ 6765 h 6765"/>
              <a:gd name="p0x9" fmla="*/ 300 w 5927"/>
              <a:gd name="p0y9" fmla="*/ 6765 h 6765"/>
              <a:gd name="p0x10" fmla="*/ 134 w 5927"/>
              <a:gd name="p0y10" fmla="*/ 6765 h 6765"/>
              <a:gd name="p0x11" fmla="*/ 0 w 5927"/>
              <a:gd name="p0y11" fmla="*/ 6630 h 6765"/>
              <a:gd name="p0x12" fmla="*/ 0 w 5927"/>
              <a:gd name="p0y12" fmla="*/ 6465 h 6765"/>
              <a:gd name="p0x13" fmla="*/ 0 w 5927"/>
              <a:gd name="p0y13" fmla="*/ 300 h 6765"/>
              <a:gd name="p0x14" fmla="*/ 0 w 5927"/>
              <a:gd name="p0y14" fmla="*/ 134 h 6765"/>
              <a:gd name="p0x15" fmla="*/ 134 w 5927"/>
              <a:gd name="p0y15" fmla="*/ 0 h 6765"/>
              <a:gd name="p0x16" fmla="*/ 300 w 5927"/>
              <a:gd name="p0y16" fmla="*/ 0 h 67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5"/>
            </p:custDataLst>
          </p:nvPr>
        </p:nvSpPr>
        <p:spPr>
          <a:xfrm>
            <a:off x="8046692" y="1288732"/>
            <a:ext cx="3373707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分层解耦、能力复用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10" name="矩形 9"/>
          <p:cNvSpPr/>
          <p:nvPr>
            <p:custDataLst>
              <p:tags r:id="rId6"/>
            </p:custDataLst>
          </p:nvPr>
        </p:nvSpPr>
        <p:spPr>
          <a:xfrm>
            <a:off x="8046085" y="1752600"/>
            <a:ext cx="3373755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7"/>
            </p:custDataLst>
          </p:nvPr>
        </p:nvSpPr>
        <p:spPr>
          <a:xfrm>
            <a:off x="8046085" y="2028825"/>
            <a:ext cx="3373755" cy="628650"/>
          </a:xfrm>
          <a:custGeom>
            <a:avLst/>
            <a:gdLst>
              <a:gd name="sw" fmla="*/ 1 w 5312"/>
              <a:gd name="sh" fmla="*/ 1 h 990"/>
              <a:gd name="mins" fmla="min sw sh"/>
              <a:gd name="dsw" fmla="+- 0 sw mins"/>
              <a:gd name="dsh" fmla="+- 0 sh mins"/>
              <a:gd name="p0x0" fmla="*/ 90 w 5312"/>
              <a:gd name="p0y0" fmla="*/ 0 h 990"/>
              <a:gd name="p0x1" fmla="*/ 5222 w 5312"/>
              <a:gd name="p0y1" fmla="*/ 0 h 990"/>
              <a:gd name="p0x2" fmla="*/ 5272 w 5312"/>
              <a:gd name="p0y2" fmla="*/ 0 h 990"/>
              <a:gd name="p0x3" fmla="*/ 5312 w 5312"/>
              <a:gd name="p0y3" fmla="*/ 40 h 990"/>
              <a:gd name="p0x4" fmla="*/ 5312 w 5312"/>
              <a:gd name="p0y4" fmla="*/ 90 h 990"/>
              <a:gd name="p0x5" fmla="*/ 5312 w 5312"/>
              <a:gd name="p0y5" fmla="*/ 900 h 990"/>
              <a:gd name="p0x6" fmla="*/ 5312 w 5312"/>
              <a:gd name="p0y6" fmla="*/ 949 h 990"/>
              <a:gd name="p0x7" fmla="*/ 5272 w 5312"/>
              <a:gd name="p0y7" fmla="*/ 990 h 990"/>
              <a:gd name="p0x8" fmla="*/ 5222 w 5312"/>
              <a:gd name="p0y8" fmla="*/ 990 h 990"/>
              <a:gd name="p0x9" fmla="*/ 90 w 5312"/>
              <a:gd name="p0y9" fmla="*/ 990 h 990"/>
              <a:gd name="p0x10" fmla="*/ 40 w 5312"/>
              <a:gd name="p0y10" fmla="*/ 990 h 990"/>
              <a:gd name="p0x11" fmla="*/ 0 w 5312"/>
              <a:gd name="p0y11" fmla="*/ 949 h 990"/>
              <a:gd name="p0x12" fmla="*/ 0 w 5312"/>
              <a:gd name="p0y12" fmla="*/ 900 h 990"/>
              <a:gd name="p0x13" fmla="*/ 0 w 5312"/>
              <a:gd name="p0y13" fmla="*/ 90 h 990"/>
              <a:gd name="p0x14" fmla="*/ 0 w 5312"/>
              <a:gd name="p0y14" fmla="*/ 40 h 990"/>
              <a:gd name="p0x15" fmla="*/ 40 w 5312"/>
              <a:gd name="p0y15" fmla="*/ 0 h 990"/>
              <a:gd name="p0x16" fmla="*/ 90 w 5312"/>
              <a:gd name="p0y16" fmla="*/ 0 h 9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8160385" y="2190750"/>
            <a:ext cx="667385" cy="304800"/>
          </a:xfrm>
          <a:custGeom>
            <a:avLst/>
            <a:gdLst>
              <a:gd name="sw" fmla="*/ 1 w 1050"/>
              <a:gd name="sh" fmla="*/ 1 h 480"/>
              <a:gd name="mins" fmla="min sw sh"/>
              <a:gd name="dsw" fmla="+- 0 sw mins"/>
              <a:gd name="dsh" fmla="+- 0 sh mins"/>
              <a:gd name="p0x0" fmla="*/ 240 w 1050"/>
              <a:gd name="p0y0" fmla="*/ 0 h 480"/>
              <a:gd name="p0x1" fmla="*/ 810 w 1050"/>
              <a:gd name="p0y1" fmla="*/ 0 h 480"/>
              <a:gd name="p0x2" fmla="*/ 942 w 1050"/>
              <a:gd name="p0y2" fmla="*/ 0 h 480"/>
              <a:gd name="p0x3" fmla="*/ 1050 w 1050"/>
              <a:gd name="p0y3" fmla="*/ 107 h 480"/>
              <a:gd name="p0x4" fmla="*/ 1050 w 1050"/>
              <a:gd name="p0y4" fmla="*/ 240 h 480"/>
              <a:gd name="p0x5" fmla="*/ 1050 w 1050"/>
              <a:gd name="p0y5" fmla="*/ 372 h 480"/>
              <a:gd name="p0x6" fmla="*/ 942 w 1050"/>
              <a:gd name="p0y6" fmla="*/ 480 h 480"/>
              <a:gd name="p0x7" fmla="*/ 810 w 1050"/>
              <a:gd name="p0y7" fmla="*/ 480 h 480"/>
              <a:gd name="p0x8" fmla="*/ 240 w 1050"/>
              <a:gd name="p0y8" fmla="*/ 480 h 480"/>
              <a:gd name="p0x9" fmla="*/ 107 w 1050"/>
              <a:gd name="p0y9" fmla="*/ 480 h 480"/>
              <a:gd name="p0x10" fmla="*/ 0 w 1050"/>
              <a:gd name="p0y10" fmla="*/ 372 h 480"/>
              <a:gd name="p0x11" fmla="*/ 0 w 1050"/>
              <a:gd name="p0y11" fmla="*/ 240 h 480"/>
              <a:gd name="p0x12" fmla="*/ 0 w 1050"/>
              <a:gd name="p0y12" fmla="*/ 107 h 480"/>
              <a:gd name="p0x13" fmla="*/ 107 w 1050"/>
              <a:gd name="p0y13" fmla="*/ 0 h 480"/>
              <a:gd name="p0x14" fmla="*/ 240 w 105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8237192" y="2228850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accent1">
                    <a:lumMod val="0"/>
                    <a:lumOff val="100000"/>
                  </a:schemeClr>
                </a:solidFill>
                <a:cs typeface="+mn-lt"/>
              </a:rPr>
              <a:t>感知层</a:t>
            </a:r>
            <a:endParaRPr sz="1350" b="1">
              <a:solidFill>
                <a:schemeClr val="accent1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8942118" y="2090738"/>
            <a:ext cx="2286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采集环境与设备状态，</a:t>
            </a:r>
            <a:r>
              <a:rPr sz="1500" b="1">
                <a:solidFill>
                  <a:schemeClr val="tx2"/>
                </a:solidFill>
                <a:cs typeface="+mn-lt"/>
              </a:rPr>
              <a:t>神经末梢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8046085" y="2886075"/>
            <a:ext cx="3373755" cy="628650"/>
          </a:xfrm>
          <a:custGeom>
            <a:avLst/>
            <a:gdLst>
              <a:gd name="sw" fmla="*/ 1 w 5312"/>
              <a:gd name="sh" fmla="*/ 1 h 990"/>
              <a:gd name="mins" fmla="min sw sh"/>
              <a:gd name="dsw" fmla="+- 0 sw mins"/>
              <a:gd name="dsh" fmla="+- 0 sh mins"/>
              <a:gd name="p0x0" fmla="*/ 90 w 5312"/>
              <a:gd name="p0y0" fmla="*/ 0 h 990"/>
              <a:gd name="p0x1" fmla="*/ 5222 w 5312"/>
              <a:gd name="p0y1" fmla="*/ 0 h 990"/>
              <a:gd name="p0x2" fmla="*/ 5272 w 5312"/>
              <a:gd name="p0y2" fmla="*/ 0 h 990"/>
              <a:gd name="p0x3" fmla="*/ 5312 w 5312"/>
              <a:gd name="p0y3" fmla="*/ 40 h 990"/>
              <a:gd name="p0x4" fmla="*/ 5312 w 5312"/>
              <a:gd name="p0y4" fmla="*/ 90 h 990"/>
              <a:gd name="p0x5" fmla="*/ 5312 w 5312"/>
              <a:gd name="p0y5" fmla="*/ 900 h 990"/>
              <a:gd name="p0x6" fmla="*/ 5312 w 5312"/>
              <a:gd name="p0y6" fmla="*/ 949 h 990"/>
              <a:gd name="p0x7" fmla="*/ 5272 w 5312"/>
              <a:gd name="p0y7" fmla="*/ 990 h 990"/>
              <a:gd name="p0x8" fmla="*/ 5222 w 5312"/>
              <a:gd name="p0y8" fmla="*/ 990 h 990"/>
              <a:gd name="p0x9" fmla="*/ 90 w 5312"/>
              <a:gd name="p0y9" fmla="*/ 990 h 990"/>
              <a:gd name="p0x10" fmla="*/ 40 w 5312"/>
              <a:gd name="p0y10" fmla="*/ 990 h 990"/>
              <a:gd name="p0x11" fmla="*/ 0 w 5312"/>
              <a:gd name="p0y11" fmla="*/ 949 h 990"/>
              <a:gd name="p0x12" fmla="*/ 0 w 5312"/>
              <a:gd name="p0y12" fmla="*/ 900 h 990"/>
              <a:gd name="p0x13" fmla="*/ 0 w 5312"/>
              <a:gd name="p0y13" fmla="*/ 90 h 990"/>
              <a:gd name="p0x14" fmla="*/ 0 w 5312"/>
              <a:gd name="p0y14" fmla="*/ 40 h 990"/>
              <a:gd name="p0x15" fmla="*/ 40 w 5312"/>
              <a:gd name="p0y15" fmla="*/ 0 h 990"/>
              <a:gd name="p0x16" fmla="*/ 90 w 5312"/>
              <a:gd name="p0y16" fmla="*/ 0 h 9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8160385" y="3048000"/>
            <a:ext cx="667385" cy="304800"/>
          </a:xfrm>
          <a:custGeom>
            <a:avLst/>
            <a:gdLst>
              <a:gd name="sw" fmla="*/ 1 w 1050"/>
              <a:gd name="sh" fmla="*/ 1 h 480"/>
              <a:gd name="mins" fmla="min sw sh"/>
              <a:gd name="dsw" fmla="+- 0 sw mins"/>
              <a:gd name="dsh" fmla="+- 0 sh mins"/>
              <a:gd name="p0x0" fmla="*/ 240 w 1050"/>
              <a:gd name="p0y0" fmla="*/ 0 h 480"/>
              <a:gd name="p0x1" fmla="*/ 810 w 1050"/>
              <a:gd name="p0y1" fmla="*/ 0 h 480"/>
              <a:gd name="p0x2" fmla="*/ 942 w 1050"/>
              <a:gd name="p0y2" fmla="*/ 0 h 480"/>
              <a:gd name="p0x3" fmla="*/ 1050 w 1050"/>
              <a:gd name="p0y3" fmla="*/ 107 h 480"/>
              <a:gd name="p0x4" fmla="*/ 1050 w 1050"/>
              <a:gd name="p0y4" fmla="*/ 240 h 480"/>
              <a:gd name="p0x5" fmla="*/ 1050 w 1050"/>
              <a:gd name="p0y5" fmla="*/ 372 h 480"/>
              <a:gd name="p0x6" fmla="*/ 942 w 1050"/>
              <a:gd name="p0y6" fmla="*/ 480 h 480"/>
              <a:gd name="p0x7" fmla="*/ 810 w 1050"/>
              <a:gd name="p0y7" fmla="*/ 480 h 480"/>
              <a:gd name="p0x8" fmla="*/ 240 w 1050"/>
              <a:gd name="p0y8" fmla="*/ 480 h 480"/>
              <a:gd name="p0x9" fmla="*/ 107 w 1050"/>
              <a:gd name="p0y9" fmla="*/ 480 h 480"/>
              <a:gd name="p0x10" fmla="*/ 0 w 1050"/>
              <a:gd name="p0y10" fmla="*/ 372 h 480"/>
              <a:gd name="p0x11" fmla="*/ 0 w 1050"/>
              <a:gd name="p0y11" fmla="*/ 240 h 480"/>
              <a:gd name="p0x12" fmla="*/ 0 w 1050"/>
              <a:gd name="p0y12" fmla="*/ 107 h 480"/>
              <a:gd name="p0x13" fmla="*/ 107 w 1050"/>
              <a:gd name="p0y13" fmla="*/ 0 h 480"/>
              <a:gd name="p0x14" fmla="*/ 240 w 105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8237192" y="3086100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accent2">
                    <a:lumMod val="0"/>
                    <a:lumOff val="100000"/>
                  </a:schemeClr>
                </a:solidFill>
                <a:cs typeface="+mn-lt"/>
              </a:rPr>
              <a:t>网络层</a:t>
            </a:r>
            <a:endParaRPr sz="1350" b="1">
              <a:solidFill>
                <a:schemeClr val="accent2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8942118" y="2947988"/>
            <a:ext cx="2286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高速低延时传输，</a:t>
            </a:r>
            <a:r>
              <a:rPr sz="1500" b="1">
                <a:solidFill>
                  <a:schemeClr val="tx2"/>
                </a:solidFill>
                <a:cs typeface="+mn-lt"/>
              </a:rPr>
              <a:t>连接所有节点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8046085" y="3743325"/>
            <a:ext cx="3373755" cy="628650"/>
          </a:xfrm>
          <a:custGeom>
            <a:avLst/>
            <a:gdLst>
              <a:gd name="sw" fmla="*/ 1 w 5312"/>
              <a:gd name="sh" fmla="*/ 1 h 990"/>
              <a:gd name="mins" fmla="min sw sh"/>
              <a:gd name="dsw" fmla="+- 0 sw mins"/>
              <a:gd name="dsh" fmla="+- 0 sh mins"/>
              <a:gd name="p0x0" fmla="*/ 90 w 5312"/>
              <a:gd name="p0y0" fmla="*/ 0 h 990"/>
              <a:gd name="p0x1" fmla="*/ 5222 w 5312"/>
              <a:gd name="p0y1" fmla="*/ 0 h 990"/>
              <a:gd name="p0x2" fmla="*/ 5272 w 5312"/>
              <a:gd name="p0y2" fmla="*/ 0 h 990"/>
              <a:gd name="p0x3" fmla="*/ 5312 w 5312"/>
              <a:gd name="p0y3" fmla="*/ 40 h 990"/>
              <a:gd name="p0x4" fmla="*/ 5312 w 5312"/>
              <a:gd name="p0y4" fmla="*/ 90 h 990"/>
              <a:gd name="p0x5" fmla="*/ 5312 w 5312"/>
              <a:gd name="p0y5" fmla="*/ 900 h 990"/>
              <a:gd name="p0x6" fmla="*/ 5312 w 5312"/>
              <a:gd name="p0y6" fmla="*/ 949 h 990"/>
              <a:gd name="p0x7" fmla="*/ 5272 w 5312"/>
              <a:gd name="p0y7" fmla="*/ 990 h 990"/>
              <a:gd name="p0x8" fmla="*/ 5222 w 5312"/>
              <a:gd name="p0y8" fmla="*/ 990 h 990"/>
              <a:gd name="p0x9" fmla="*/ 90 w 5312"/>
              <a:gd name="p0y9" fmla="*/ 990 h 990"/>
              <a:gd name="p0x10" fmla="*/ 40 w 5312"/>
              <a:gd name="p0y10" fmla="*/ 990 h 990"/>
              <a:gd name="p0x11" fmla="*/ 0 w 5312"/>
              <a:gd name="p0y11" fmla="*/ 949 h 990"/>
              <a:gd name="p0x12" fmla="*/ 0 w 5312"/>
              <a:gd name="p0y12" fmla="*/ 900 h 990"/>
              <a:gd name="p0x13" fmla="*/ 0 w 5312"/>
              <a:gd name="p0y13" fmla="*/ 90 h 990"/>
              <a:gd name="p0x14" fmla="*/ 0 w 5312"/>
              <a:gd name="p0y14" fmla="*/ 40 h 990"/>
              <a:gd name="p0x15" fmla="*/ 40 w 5312"/>
              <a:gd name="p0y15" fmla="*/ 0 h 990"/>
              <a:gd name="p0x16" fmla="*/ 90 w 5312"/>
              <a:gd name="p0y16" fmla="*/ 0 h 9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8160385" y="3905250"/>
            <a:ext cx="667385" cy="304800"/>
          </a:xfrm>
          <a:custGeom>
            <a:avLst/>
            <a:gdLst>
              <a:gd name="sw" fmla="*/ 1 w 1050"/>
              <a:gd name="sh" fmla="*/ 1 h 480"/>
              <a:gd name="mins" fmla="min sw sh"/>
              <a:gd name="dsw" fmla="+- 0 sw mins"/>
              <a:gd name="dsh" fmla="+- 0 sh mins"/>
              <a:gd name="p0x0" fmla="*/ 240 w 1050"/>
              <a:gd name="p0y0" fmla="*/ 0 h 480"/>
              <a:gd name="p0x1" fmla="*/ 810 w 1050"/>
              <a:gd name="p0y1" fmla="*/ 0 h 480"/>
              <a:gd name="p0x2" fmla="*/ 942 w 1050"/>
              <a:gd name="p0y2" fmla="*/ 0 h 480"/>
              <a:gd name="p0x3" fmla="*/ 1050 w 1050"/>
              <a:gd name="p0y3" fmla="*/ 107 h 480"/>
              <a:gd name="p0x4" fmla="*/ 1050 w 1050"/>
              <a:gd name="p0y4" fmla="*/ 240 h 480"/>
              <a:gd name="p0x5" fmla="*/ 1050 w 1050"/>
              <a:gd name="p0y5" fmla="*/ 372 h 480"/>
              <a:gd name="p0x6" fmla="*/ 942 w 1050"/>
              <a:gd name="p0y6" fmla="*/ 480 h 480"/>
              <a:gd name="p0x7" fmla="*/ 810 w 1050"/>
              <a:gd name="p0y7" fmla="*/ 480 h 480"/>
              <a:gd name="p0x8" fmla="*/ 240 w 1050"/>
              <a:gd name="p0y8" fmla="*/ 480 h 480"/>
              <a:gd name="p0x9" fmla="*/ 107 w 1050"/>
              <a:gd name="p0y9" fmla="*/ 480 h 480"/>
              <a:gd name="p0x10" fmla="*/ 0 w 1050"/>
              <a:gd name="p0y10" fmla="*/ 372 h 480"/>
              <a:gd name="p0x11" fmla="*/ 0 w 1050"/>
              <a:gd name="p0y11" fmla="*/ 240 h 480"/>
              <a:gd name="p0x12" fmla="*/ 0 w 1050"/>
              <a:gd name="p0y12" fmla="*/ 107 h 480"/>
              <a:gd name="p0x13" fmla="*/ 107 w 1050"/>
              <a:gd name="p0y13" fmla="*/ 0 h 480"/>
              <a:gd name="p0x14" fmla="*/ 240 w 105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8237192" y="3943350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accent5">
                    <a:lumMod val="0"/>
                    <a:lumOff val="100000"/>
                  </a:schemeClr>
                </a:solidFill>
                <a:cs typeface="+mn-lt"/>
              </a:rPr>
              <a:t>平台层</a:t>
            </a:r>
            <a:endParaRPr sz="1350" b="1">
              <a:solidFill>
                <a:schemeClr val="accent5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8942118" y="3805238"/>
            <a:ext cx="22860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云端大脑，</a:t>
            </a:r>
            <a:r>
              <a:rPr sz="1500" b="1">
                <a:solidFill>
                  <a:schemeClr val="tx2"/>
                </a:solidFill>
                <a:cs typeface="+mn-lt"/>
              </a:rPr>
              <a:t>数据管理与场景配置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19"/>
            </p:custDataLst>
          </p:nvPr>
        </p:nvSpPr>
        <p:spPr>
          <a:xfrm>
            <a:off x="8046085" y="4600575"/>
            <a:ext cx="3373755" cy="457200"/>
          </a:xfrm>
          <a:custGeom>
            <a:avLst/>
            <a:gdLst>
              <a:gd name="sw" fmla="*/ 1 w 5312"/>
              <a:gd name="sh" fmla="*/ 1 h 720"/>
              <a:gd name="mins" fmla="min sw sh"/>
              <a:gd name="dsw" fmla="+- 0 sw mins"/>
              <a:gd name="dsh" fmla="+- 0 sh mins"/>
              <a:gd name="p0x0" fmla="*/ 90 w 5312"/>
              <a:gd name="p0y0" fmla="*/ 0 h 720"/>
              <a:gd name="p0x1" fmla="*/ 5222 w 5312"/>
              <a:gd name="p0y1" fmla="*/ 0 h 720"/>
              <a:gd name="p0x2" fmla="*/ 5272 w 5312"/>
              <a:gd name="p0y2" fmla="*/ 0 h 720"/>
              <a:gd name="p0x3" fmla="*/ 5312 w 5312"/>
              <a:gd name="p0y3" fmla="*/ 40 h 720"/>
              <a:gd name="p0x4" fmla="*/ 5312 w 5312"/>
              <a:gd name="p0y4" fmla="*/ 90 h 720"/>
              <a:gd name="p0x5" fmla="*/ 5312 w 5312"/>
              <a:gd name="p0y5" fmla="*/ 630 h 720"/>
              <a:gd name="p0x6" fmla="*/ 5312 w 5312"/>
              <a:gd name="p0y6" fmla="*/ 679 h 720"/>
              <a:gd name="p0x7" fmla="*/ 5272 w 5312"/>
              <a:gd name="p0y7" fmla="*/ 720 h 720"/>
              <a:gd name="p0x8" fmla="*/ 5222 w 5312"/>
              <a:gd name="p0y8" fmla="*/ 720 h 720"/>
              <a:gd name="p0x9" fmla="*/ 90 w 5312"/>
              <a:gd name="p0y9" fmla="*/ 720 h 720"/>
              <a:gd name="p0x10" fmla="*/ 40 w 5312"/>
              <a:gd name="p0y10" fmla="*/ 720 h 720"/>
              <a:gd name="p0x11" fmla="*/ 0 w 5312"/>
              <a:gd name="p0y11" fmla="*/ 679 h 720"/>
              <a:gd name="p0x12" fmla="*/ 0 w 5312"/>
              <a:gd name="p0y12" fmla="*/ 630 h 720"/>
              <a:gd name="p0x13" fmla="*/ 0 w 5312"/>
              <a:gd name="p0y13" fmla="*/ 90 h 720"/>
              <a:gd name="p0x14" fmla="*/ 0 w 5312"/>
              <a:gd name="p0y14" fmla="*/ 40 h 720"/>
              <a:gd name="p0x15" fmla="*/ 40 w 5312"/>
              <a:gd name="p0y15" fmla="*/ 0 h 720"/>
              <a:gd name="p0x16" fmla="*/ 90 w 5312"/>
              <a:gd name="p0y16" fmla="*/ 0 h 7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20"/>
            </p:custDataLst>
          </p:nvPr>
        </p:nvSpPr>
        <p:spPr>
          <a:xfrm>
            <a:off x="8160385" y="4676775"/>
            <a:ext cx="667385" cy="304800"/>
          </a:xfrm>
          <a:custGeom>
            <a:avLst/>
            <a:gdLst>
              <a:gd name="sw" fmla="*/ 1 w 1050"/>
              <a:gd name="sh" fmla="*/ 1 h 480"/>
              <a:gd name="mins" fmla="min sw sh"/>
              <a:gd name="dsw" fmla="+- 0 sw mins"/>
              <a:gd name="dsh" fmla="+- 0 sh mins"/>
              <a:gd name="p0x0" fmla="*/ 240 w 1050"/>
              <a:gd name="p0y0" fmla="*/ 0 h 480"/>
              <a:gd name="p0x1" fmla="*/ 810 w 1050"/>
              <a:gd name="p0y1" fmla="*/ 0 h 480"/>
              <a:gd name="p0x2" fmla="*/ 942 w 1050"/>
              <a:gd name="p0y2" fmla="*/ 0 h 480"/>
              <a:gd name="p0x3" fmla="*/ 1050 w 1050"/>
              <a:gd name="p0y3" fmla="*/ 107 h 480"/>
              <a:gd name="p0x4" fmla="*/ 1050 w 1050"/>
              <a:gd name="p0y4" fmla="*/ 240 h 480"/>
              <a:gd name="p0x5" fmla="*/ 1050 w 1050"/>
              <a:gd name="p0y5" fmla="*/ 372 h 480"/>
              <a:gd name="p0x6" fmla="*/ 942 w 1050"/>
              <a:gd name="p0y6" fmla="*/ 480 h 480"/>
              <a:gd name="p0x7" fmla="*/ 810 w 1050"/>
              <a:gd name="p0y7" fmla="*/ 480 h 480"/>
              <a:gd name="p0x8" fmla="*/ 240 w 1050"/>
              <a:gd name="p0y8" fmla="*/ 480 h 480"/>
              <a:gd name="p0x9" fmla="*/ 107 w 1050"/>
              <a:gd name="p0y9" fmla="*/ 480 h 480"/>
              <a:gd name="p0x10" fmla="*/ 0 w 1050"/>
              <a:gd name="p0y10" fmla="*/ 372 h 480"/>
              <a:gd name="p0x11" fmla="*/ 0 w 1050"/>
              <a:gd name="p0y11" fmla="*/ 240 h 480"/>
              <a:gd name="p0x12" fmla="*/ 0 w 1050"/>
              <a:gd name="p0y12" fmla="*/ 107 h 480"/>
              <a:gd name="p0x13" fmla="*/ 107 w 1050"/>
              <a:gd name="p0y13" fmla="*/ 0 h 480"/>
              <a:gd name="p0x14" fmla="*/ 240 w 1050"/>
              <a:gd name="p0y14" fmla="*/ 0 h 4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8237192" y="471487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 b="1">
                <a:solidFill>
                  <a:schemeClr val="accent3">
                    <a:lumMod val="0"/>
                    <a:lumOff val="100000"/>
                  </a:schemeClr>
                </a:solidFill>
                <a:cs typeface="+mn-lt"/>
              </a:rPr>
              <a:t>应用层</a:t>
            </a:r>
            <a:endParaRPr sz="1350" b="1">
              <a:solidFill>
                <a:schemeClr val="accent3">
                  <a:lumMod val="0"/>
                  <a:lumOff val="100000"/>
                </a:schemeClr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8942118" y="4695825"/>
            <a:ext cx="2476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住客与员工的</a:t>
            </a:r>
            <a:r>
              <a:rPr sz="1500" b="1">
                <a:solidFill>
                  <a:schemeClr val="tx2"/>
                </a:solidFill>
                <a:cs typeface="+mn-lt"/>
              </a:rPr>
              <a:t>多端交互入口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" name="矩形 7"/>
          <p:cNvSpPr/>
          <p:nvPr>
            <p:custDataLst>
              <p:tags r:id="rId23"/>
            </p:custDataLst>
          </p:nvPr>
        </p:nvSpPr>
        <p:spPr>
          <a:xfrm>
            <a:off x="7855585" y="1114425"/>
            <a:ext cx="3754755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4"/>
            </p:custDataLst>
          </p:nvPr>
        </p:nvSpPr>
        <p:spPr>
          <a:xfrm>
            <a:off x="7846060" y="5524500"/>
            <a:ext cx="3773805" cy="952500"/>
          </a:xfrm>
          <a:custGeom>
            <a:avLst/>
            <a:gdLst>
              <a:gd name="sw" fmla="*/ 1 w 5942"/>
              <a:gd name="sh" fmla="*/ 1 h 1500"/>
              <a:gd name="mins" fmla="min sw sh"/>
              <a:gd name="dsw" fmla="+- 0 sw mins"/>
              <a:gd name="dsh" fmla="+- 0 sh mins"/>
              <a:gd name="p0x0" fmla="*/ 180 w 5942"/>
              <a:gd name="p0y0" fmla="*/ 0 h 1500"/>
              <a:gd name="p0x1" fmla="*/ 5762 w 5942"/>
              <a:gd name="p0y1" fmla="*/ 0 h 1500"/>
              <a:gd name="p0x2" fmla="*/ 5862 w 5942"/>
              <a:gd name="p0y2" fmla="*/ 0 h 1500"/>
              <a:gd name="p0x3" fmla="*/ 5942 w 5942"/>
              <a:gd name="p0y3" fmla="*/ 80 h 1500"/>
              <a:gd name="p0x4" fmla="*/ 5942 w 5942"/>
              <a:gd name="p0y4" fmla="*/ 180 h 1500"/>
              <a:gd name="p0x5" fmla="*/ 5942 w 5942"/>
              <a:gd name="p0y5" fmla="*/ 1320 h 1500"/>
              <a:gd name="p0x6" fmla="*/ 5942 w 5942"/>
              <a:gd name="p0y6" fmla="*/ 1419 h 1500"/>
              <a:gd name="p0x7" fmla="*/ 5862 w 5942"/>
              <a:gd name="p0y7" fmla="*/ 1500 h 1500"/>
              <a:gd name="p0x8" fmla="*/ 5762 w 5942"/>
              <a:gd name="p0y8" fmla="*/ 1500 h 1500"/>
              <a:gd name="p0x9" fmla="*/ 180 w 5942"/>
              <a:gd name="p0y9" fmla="*/ 1500 h 1500"/>
              <a:gd name="p0x10" fmla="*/ 80 w 5942"/>
              <a:gd name="p0y10" fmla="*/ 1500 h 1500"/>
              <a:gd name="p0x11" fmla="*/ 0 w 5942"/>
              <a:gd name="p0y11" fmla="*/ 1419 h 1500"/>
              <a:gd name="p0x12" fmla="*/ 0 w 5942"/>
              <a:gd name="p0y12" fmla="*/ 1320 h 1500"/>
              <a:gd name="p0x13" fmla="*/ 0 w 5942"/>
              <a:gd name="p0y13" fmla="*/ 180 h 1500"/>
              <a:gd name="p0x14" fmla="*/ 0 w 5942"/>
              <a:gd name="p0y14" fmla="*/ 80 h 1500"/>
              <a:gd name="p0x15" fmla="*/ 80 w 5942"/>
              <a:gd name="p0y15" fmla="*/ 0 h 1500"/>
              <a:gd name="p0x16" fmla="*/ 180 w 5942"/>
              <a:gd name="p0y16" fmla="*/ 0 h 15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1150"/>
              <a:lumOff val="88850"/>
            </a:schemeClr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5"/>
            </p:custDataLst>
          </p:nvPr>
        </p:nvSpPr>
        <p:spPr>
          <a:xfrm>
            <a:off x="8037167" y="5699760"/>
            <a:ext cx="3200552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>
                <a:solidFill>
                  <a:srgbClr val="003E52"/>
                </a:solidFill>
                <a:cs typeface="+mn-lt"/>
              </a:rPr>
              <a:t>四层各司其职又彼此协同，</a:t>
            </a:r>
            <a:r>
              <a:rPr b="1">
                <a:solidFill>
                  <a:srgbClr val="0077B6"/>
                </a:solidFill>
                <a:cs typeface="+mn-lt"/>
              </a:rPr>
              <a:t>每层可独立升级、自由扩展</a:t>
            </a:r>
            <a:endParaRPr b="1">
              <a:solidFill>
                <a:srgbClr val="0077B6"/>
              </a:solidFill>
              <a:cs typeface="+mn-lt"/>
            </a:endParaRPr>
          </a:p>
        </p:txBody>
      </p:sp>
      <p:sp>
        <p:nvSpPr>
          <p:cNvPr id="28" name="矩形 27"/>
          <p:cNvSpPr/>
          <p:nvPr>
            <p:custDataLst>
              <p:tags r:id="rId26"/>
            </p:custDataLst>
          </p:nvPr>
        </p:nvSpPr>
        <p:spPr>
          <a:xfrm>
            <a:off x="7846060" y="5524500"/>
            <a:ext cx="3773805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感知层打通设备边界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27" name="组合 126"/>
          <p:cNvGrpSpPr/>
          <p:nvPr/>
        </p:nvGrpSpPr>
        <p:grpSpPr>
          <a:xfrm>
            <a:off x="771525" y="1304925"/>
            <a:ext cx="3117850" cy="466090"/>
            <a:chOff x="1215" y="2055"/>
            <a:chExt cx="4910" cy="734"/>
          </a:xfrm>
        </p:grpSpPr>
        <p:sp>
          <p:nvSpPr>
            <p:cNvPr id="6" name="任意多边形 5"/>
            <p:cNvSpPr/>
            <p:nvPr>
              <p:custDataLst>
                <p:tags r:id="rId3"/>
              </p:custDataLst>
            </p:nvPr>
          </p:nvSpPr>
          <p:spPr>
            <a:xfrm>
              <a:off x="121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121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7759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80 w 525"/>
              <a:gd name="p0y0" fmla="*/ 0 h 525"/>
              <a:gd name="p0x1" fmla="*/ 345 w 525"/>
              <a:gd name="p0y1" fmla="*/ 0 h 525"/>
              <a:gd name="p0x2" fmla="*/ 444 w 525"/>
              <a:gd name="p0y2" fmla="*/ 0 h 525"/>
              <a:gd name="p0x3" fmla="*/ 525 w 525"/>
              <a:gd name="p0y3" fmla="*/ 80 h 525"/>
              <a:gd name="p0x4" fmla="*/ 525 w 525"/>
              <a:gd name="p0y4" fmla="*/ 180 h 525"/>
              <a:gd name="p0x5" fmla="*/ 525 w 525"/>
              <a:gd name="p0y5" fmla="*/ 345 h 525"/>
              <a:gd name="p0x6" fmla="*/ 525 w 525"/>
              <a:gd name="p0y6" fmla="*/ 444 h 525"/>
              <a:gd name="p0x7" fmla="*/ 444 w 525"/>
              <a:gd name="p0y7" fmla="*/ 525 h 525"/>
              <a:gd name="p0x8" fmla="*/ 345 w 525"/>
              <a:gd name="p0y8" fmla="*/ 525 h 525"/>
              <a:gd name="p0x9" fmla="*/ 180 w 525"/>
              <a:gd name="p0y9" fmla="*/ 525 h 525"/>
              <a:gd name="p0x10" fmla="*/ 80 w 525"/>
              <a:gd name="p0y10" fmla="*/ 525 h 525"/>
              <a:gd name="p0x11" fmla="*/ 0 w 525"/>
              <a:gd name="p0y11" fmla="*/ 444 h 525"/>
              <a:gd name="p0x12" fmla="*/ 0 w 525"/>
              <a:gd name="p0y12" fmla="*/ 345 h 525"/>
              <a:gd name="p0x13" fmla="*/ 0 w 525"/>
              <a:gd name="p0y13" fmla="*/ 180 h 525"/>
              <a:gd name="p0x14" fmla="*/ 0 w 525"/>
              <a:gd name="p0y14" fmla="*/ 80 h 525"/>
              <a:gd name="p0x15" fmla="*/ 80 w 525"/>
              <a:gd name="p0y15" fmla="*/ 0 h 525"/>
              <a:gd name="p0x16" fmla="*/ 18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10f545da-b4a6-11f1-ab5a-06aeeb55cd6e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38200" y="1371600"/>
            <a:ext cx="209550" cy="2095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1228725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感知层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33489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346851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grpSp>
        <p:nvGrpSpPr>
          <p:cNvPr id="128" name="组合 127"/>
          <p:cNvGrpSpPr/>
          <p:nvPr/>
        </p:nvGrpSpPr>
        <p:grpSpPr>
          <a:xfrm>
            <a:off x="771525" y="2076450"/>
            <a:ext cx="3117850" cy="1009650"/>
            <a:chOff x="1215" y="3270"/>
            <a:chExt cx="4910" cy="1590"/>
          </a:xfrm>
        </p:grpSpPr>
        <p:sp>
          <p:nvSpPr>
            <p:cNvPr id="16" name="任意多边形 15"/>
            <p:cNvSpPr/>
            <p:nvPr>
              <p:custDataLst>
                <p:tags r:id="rId12"/>
              </p:custDataLst>
            </p:nvPr>
          </p:nvSpPr>
          <p:spPr>
            <a:xfrm>
              <a:off x="1215" y="3270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80 w 4910"/>
                <a:gd name="p0y0" fmla="*/ 0 h 1590"/>
                <a:gd name="p0x1" fmla="*/ 4730 w 4910"/>
                <a:gd name="p0y1" fmla="*/ 0 h 1590"/>
                <a:gd name="p0x2" fmla="*/ 4829 w 4910"/>
                <a:gd name="p0y2" fmla="*/ 0 h 1590"/>
                <a:gd name="p0x3" fmla="*/ 4910 w 4910"/>
                <a:gd name="p0y3" fmla="*/ 80 h 1590"/>
                <a:gd name="p0x4" fmla="*/ 4910 w 4910"/>
                <a:gd name="p0y4" fmla="*/ 180 h 1590"/>
                <a:gd name="p0x5" fmla="*/ 4910 w 4910"/>
                <a:gd name="p0y5" fmla="*/ 1410 h 1590"/>
                <a:gd name="p0x6" fmla="*/ 4910 w 4910"/>
                <a:gd name="p0y6" fmla="*/ 1509 h 1590"/>
                <a:gd name="p0x7" fmla="*/ 4829 w 4910"/>
                <a:gd name="p0y7" fmla="*/ 1590 h 1590"/>
                <a:gd name="p0x8" fmla="*/ 4730 w 4910"/>
                <a:gd name="p0y8" fmla="*/ 1590 h 1590"/>
                <a:gd name="p0x9" fmla="*/ 180 w 4910"/>
                <a:gd name="p0y9" fmla="*/ 1590 h 1590"/>
                <a:gd name="p0x10" fmla="*/ 80 w 4910"/>
                <a:gd name="p0y10" fmla="*/ 1590 h 1590"/>
                <a:gd name="p0x11" fmla="*/ 0 w 4910"/>
                <a:gd name="p0y11" fmla="*/ 1509 h 1590"/>
                <a:gd name="p0x12" fmla="*/ 0 w 4910"/>
                <a:gd name="p0y12" fmla="*/ 1410 h 1590"/>
                <a:gd name="p0x13" fmla="*/ 0 w 4910"/>
                <a:gd name="p0y13" fmla="*/ 180 h 1590"/>
                <a:gd name="p0x14" fmla="*/ 0 w 4910"/>
                <a:gd name="p0y14" fmla="*/ 80 h 1590"/>
                <a:gd name="p0x15" fmla="*/ 80 w 4910"/>
                <a:gd name="p0y15" fmla="*/ 0 h 1590"/>
                <a:gd name="p0x16" fmla="*/ 18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>
              <p:custDataLst>
                <p:tags r:id="rId13"/>
              </p:custDataLst>
            </p:nvPr>
          </p:nvSpPr>
          <p:spPr>
            <a:xfrm>
              <a:off x="1326" y="3270"/>
              <a:ext cx="4746" cy="63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68 w 4746"/>
                <a:gd name="p0y0" fmla="*/ 0 h 63"/>
                <a:gd name="p0x1" fmla="*/ 4618 w 4746"/>
                <a:gd name="p0y1" fmla="*/ 0 h 63"/>
                <a:gd name="p0x2" fmla="*/ 4668 w 4746"/>
                <a:gd name="p0y2" fmla="*/ 0 h 63"/>
                <a:gd name="p0x3" fmla="*/ 4713 w 4746"/>
                <a:gd name="p0y3" fmla="*/ 20 h 63"/>
                <a:gd name="p0x4" fmla="*/ 4746 w 4746"/>
                <a:gd name="p0y4" fmla="*/ 52 h 63"/>
                <a:gd name="p0x5" fmla="*/ 4735 w 4746"/>
                <a:gd name="p0y5" fmla="*/ 63 h 63"/>
                <a:gd name="p0x6" fmla="*/ 4705 w 4746"/>
                <a:gd name="p0y6" fmla="*/ 33 h 63"/>
                <a:gd name="p0x7" fmla="*/ 4664 w 4746"/>
                <a:gd name="p0y7" fmla="*/ 15 h 63"/>
                <a:gd name="p0x8" fmla="*/ 4618 w 4746"/>
                <a:gd name="p0y8" fmla="*/ 15 h 63"/>
                <a:gd name="p0x9" fmla="*/ 68 w 4746"/>
                <a:gd name="p0y9" fmla="*/ 15 h 63"/>
                <a:gd name="p0x10" fmla="*/ 50 w 4746"/>
                <a:gd name="p0y10" fmla="*/ 15 h 63"/>
                <a:gd name="p0x11" fmla="*/ 33 w 4746"/>
                <a:gd name="p0y11" fmla="*/ 19 h 63"/>
                <a:gd name="p0x12" fmla="*/ 17 w 4746"/>
                <a:gd name="p0y12" fmla="*/ 27 h 63"/>
                <a:gd name="p0x13" fmla="*/ 0 w 4746"/>
                <a:gd name="p0y13" fmla="*/ 13 h 63"/>
                <a:gd name="p0x14" fmla="*/ 0 w 4746"/>
                <a:gd name="p0y14" fmla="*/ 13 h 63"/>
                <a:gd name="p0x15" fmla="*/ 21 w 4746"/>
                <a:gd name="p0y15" fmla="*/ 4 h 63"/>
                <a:gd name="p0x16" fmla="*/ 44 w 4746"/>
                <a:gd name="p0y16" fmla="*/ 0 h 63"/>
                <a:gd name="p0x17" fmla="*/ 68 w 474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>
              <p:custDataLst>
                <p:tags r:id="rId14"/>
              </p:custDataLst>
            </p:nvPr>
          </p:nvSpPr>
          <p:spPr>
            <a:xfrm>
              <a:off x="6061" y="3322"/>
              <a:ext cx="64" cy="1485"/>
            </a:xfrm>
            <a:custGeom>
              <a:avLst/>
              <a:gdLst>
                <a:gd name="sw" fmla="*/ 1 w 63"/>
                <a:gd name="sh" fmla="*/ 1 h 1484"/>
                <a:gd name="mins" fmla="min sw sh"/>
                <a:gd name="dsw" fmla="+- 0 sw mins"/>
                <a:gd name="dsh" fmla="+- 0 sh mins"/>
                <a:gd name="p0x0" fmla="*/ 63 w 63"/>
                <a:gd name="p0y0" fmla="*/ 127 h 1484"/>
                <a:gd name="p0x1" fmla="*/ 63 w 63"/>
                <a:gd name="p0y1" fmla="*/ 1357 h 1484"/>
                <a:gd name="p0x2" fmla="*/ 63 w 63"/>
                <a:gd name="p0y2" fmla="*/ 1406 h 1484"/>
                <a:gd name="p0x3" fmla="*/ 43 w 63"/>
                <a:gd name="p0y3" fmla="*/ 1451 h 1484"/>
                <a:gd name="p0x4" fmla="*/ 10 w 63"/>
                <a:gd name="p0y4" fmla="*/ 1484 h 1484"/>
                <a:gd name="p0x5" fmla="*/ 0 w 63"/>
                <a:gd name="p0y5" fmla="*/ 1473 h 1484"/>
                <a:gd name="p0x6" fmla="*/ 29 w 63"/>
                <a:gd name="p0y6" fmla="*/ 1444 h 1484"/>
                <a:gd name="p0x7" fmla="*/ 48 w 63"/>
                <a:gd name="p0y7" fmla="*/ 1402 h 1484"/>
                <a:gd name="p0x8" fmla="*/ 48 w 63"/>
                <a:gd name="p0y8" fmla="*/ 1357 h 1484"/>
                <a:gd name="p0x9" fmla="*/ 48 w 63"/>
                <a:gd name="p0y9" fmla="*/ 127 h 1484"/>
                <a:gd name="p0x10" fmla="*/ 48 w 63"/>
                <a:gd name="p0y10" fmla="*/ 81 h 1484"/>
                <a:gd name="p0x11" fmla="*/ 29 w 63"/>
                <a:gd name="p0y11" fmla="*/ 40 h 1484"/>
                <a:gd name="p0x12" fmla="*/ 0 w 63"/>
                <a:gd name="p0y12" fmla="*/ 10 h 1484"/>
                <a:gd name="p0x13" fmla="*/ 10 w 63"/>
                <a:gd name="p0y13" fmla="*/ 0 h 1484"/>
                <a:gd name="p0x14" fmla="*/ 43 w 63"/>
                <a:gd name="p0y14" fmla="*/ 32 h 1484"/>
                <a:gd name="p0x15" fmla="*/ 63 w 63"/>
                <a:gd name="p0y15" fmla="*/ 77 h 1484"/>
                <a:gd name="p0x16" fmla="*/ 63 w 63"/>
                <a:gd name="p0y16" fmla="*/ 127 h 14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>
              <p:custDataLst>
                <p:tags r:id="rId15"/>
              </p:custDataLst>
            </p:nvPr>
          </p:nvSpPr>
          <p:spPr>
            <a:xfrm>
              <a:off x="1326" y="4796"/>
              <a:ext cx="4746" cy="64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4618 w 4746"/>
                <a:gd name="p0y0" fmla="*/ 63 h 63"/>
                <a:gd name="p0x1" fmla="*/ 68 w 4746"/>
                <a:gd name="p0y1" fmla="*/ 63 h 63"/>
                <a:gd name="p0x2" fmla="*/ 44 w 4746"/>
                <a:gd name="p0y2" fmla="*/ 63 h 63"/>
                <a:gd name="p0x3" fmla="*/ 21 w 4746"/>
                <a:gd name="p0y3" fmla="*/ 58 h 63"/>
                <a:gd name="p0x4" fmla="*/ 0 w 4746"/>
                <a:gd name="p0y4" fmla="*/ 49 h 63"/>
                <a:gd name="p0x5" fmla="*/ 17 w 4746"/>
                <a:gd name="p0y5" fmla="*/ 35 h 63"/>
                <a:gd name="p0x6" fmla="*/ 17 w 4746"/>
                <a:gd name="p0y6" fmla="*/ 35 h 63"/>
                <a:gd name="p0x7" fmla="*/ 33 w 4746"/>
                <a:gd name="p0y7" fmla="*/ 43 h 63"/>
                <a:gd name="p0x8" fmla="*/ 50 w 4746"/>
                <a:gd name="p0y8" fmla="*/ 48 h 63"/>
                <a:gd name="p0x9" fmla="*/ 68 w 4746"/>
                <a:gd name="p0y9" fmla="*/ 48 h 63"/>
                <a:gd name="p0x10" fmla="*/ 4618 w 4746"/>
                <a:gd name="p0y10" fmla="*/ 48 h 63"/>
                <a:gd name="p0x11" fmla="*/ 4664 w 4746"/>
                <a:gd name="p0y11" fmla="*/ 48 h 63"/>
                <a:gd name="p0x12" fmla="*/ 4705 w 4746"/>
                <a:gd name="p0y12" fmla="*/ 29 h 63"/>
                <a:gd name="p0x13" fmla="*/ 4735 w 4746"/>
                <a:gd name="p0y13" fmla="*/ 0 h 63"/>
                <a:gd name="p0x14" fmla="*/ 4746 w 4746"/>
                <a:gd name="p0y14" fmla="*/ 10 h 63"/>
                <a:gd name="p0x15" fmla="*/ 4713 w 4746"/>
                <a:gd name="p0y15" fmla="*/ 43 h 63"/>
                <a:gd name="p0x16" fmla="*/ 4668 w 4746"/>
                <a:gd name="p0y16" fmla="*/ 63 h 63"/>
                <a:gd name="p0x17" fmla="*/ 4618 w 474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>
              <p:custDataLst>
                <p:tags r:id="rId16"/>
              </p:custDataLst>
            </p:nvPr>
          </p:nvSpPr>
          <p:spPr>
            <a:xfrm>
              <a:off x="1215" y="3283"/>
              <a:ext cx="128" cy="1563"/>
            </a:xfrm>
            <a:custGeom>
              <a:avLst/>
              <a:gdLst>
                <a:gd name="sw" fmla="*/ 1 w 128"/>
                <a:gd name="sh" fmla="*/ 1 h 1562"/>
                <a:gd name="mins" fmla="min sw sh"/>
                <a:gd name="dsw" fmla="+- 0 sw mins"/>
                <a:gd name="dsh" fmla="+- 0 sh mins"/>
                <a:gd name="p0x0" fmla="*/ 0 w 128"/>
                <a:gd name="p0y0" fmla="*/ 1396 h 1562"/>
                <a:gd name="p0x1" fmla="*/ 0 w 128"/>
                <a:gd name="p0y1" fmla="*/ 166 h 1562"/>
                <a:gd name="p0x2" fmla="*/ 0 w 128"/>
                <a:gd name="p0y2" fmla="*/ 91 h 1562"/>
                <a:gd name="p0x3" fmla="*/ 45 w 128"/>
                <a:gd name="p0y3" fmla="*/ 27 h 1562"/>
                <a:gd name="p0x4" fmla="*/ 111 w 128"/>
                <a:gd name="p0y4" fmla="*/ 0 h 1562"/>
                <a:gd name="p0x5" fmla="*/ 128 w 128"/>
                <a:gd name="p0y5" fmla="*/ 13 h 1562"/>
                <a:gd name="p0x6" fmla="*/ 128 w 128"/>
                <a:gd name="p0y6" fmla="*/ 13 h 1562"/>
                <a:gd name="p0x7" fmla="*/ 79 w 128"/>
                <a:gd name="p0y7" fmla="*/ 38 h 1562"/>
                <a:gd name="p0x8" fmla="*/ 45 w 128"/>
                <a:gd name="p0y8" fmla="*/ 97 h 1562"/>
                <a:gd name="p0x9" fmla="*/ 45 w 128"/>
                <a:gd name="p0y9" fmla="*/ 166 h 1562"/>
                <a:gd name="p0x10" fmla="*/ 45 w 128"/>
                <a:gd name="p0y10" fmla="*/ 1396 h 1562"/>
                <a:gd name="p0x11" fmla="*/ 45 w 128"/>
                <a:gd name="p0y11" fmla="*/ 1465 h 1562"/>
                <a:gd name="p0x12" fmla="*/ 79 w 128"/>
                <a:gd name="p0y12" fmla="*/ 1523 h 1562"/>
                <a:gd name="p0x13" fmla="*/ 128 w 128"/>
                <a:gd name="p0y13" fmla="*/ 1548 h 1562"/>
                <a:gd name="p0x14" fmla="*/ 111 w 128"/>
                <a:gd name="p0y14" fmla="*/ 1562 h 1562"/>
                <a:gd name="p0x15" fmla="*/ 111 w 128"/>
                <a:gd name="p0y15" fmla="*/ 1562 h 1562"/>
                <a:gd name="p0x16" fmla="*/ 45 w 128"/>
                <a:gd name="p0y16" fmla="*/ 1535 h 1562"/>
                <a:gd name="p0x17" fmla="*/ 0 w 128"/>
                <a:gd name="p0y17" fmla="*/ 1471 h 1562"/>
                <a:gd name="p0x18" fmla="*/ 0 w 128"/>
                <a:gd name="p0y18" fmla="*/ 1396 h 15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914400" y="210883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多传感器采集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18"/>
            </p:custDataLst>
          </p:nvPr>
        </p:nvSpPr>
        <p:spPr>
          <a:xfrm>
            <a:off x="914400" y="2414588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温湿度、光照、人体存在、烟雾探测，实时上报环境与设备状态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grpSp>
        <p:nvGrpSpPr>
          <p:cNvPr id="129" name="组合 128"/>
          <p:cNvGrpSpPr/>
          <p:nvPr/>
        </p:nvGrpSpPr>
        <p:grpSpPr>
          <a:xfrm>
            <a:off x="771525" y="3352800"/>
            <a:ext cx="3117850" cy="1009650"/>
            <a:chOff x="1215" y="5280"/>
            <a:chExt cx="4910" cy="1590"/>
          </a:xfrm>
        </p:grpSpPr>
        <p:sp>
          <p:nvSpPr>
            <p:cNvPr id="24" name="任意多边形 23"/>
            <p:cNvSpPr/>
            <p:nvPr>
              <p:custDataLst>
                <p:tags r:id="rId19"/>
              </p:custDataLst>
            </p:nvPr>
          </p:nvSpPr>
          <p:spPr>
            <a:xfrm>
              <a:off x="1215" y="5280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80 w 4910"/>
                <a:gd name="p0y0" fmla="*/ 0 h 1590"/>
                <a:gd name="p0x1" fmla="*/ 4730 w 4910"/>
                <a:gd name="p0y1" fmla="*/ 0 h 1590"/>
                <a:gd name="p0x2" fmla="*/ 4829 w 4910"/>
                <a:gd name="p0y2" fmla="*/ 0 h 1590"/>
                <a:gd name="p0x3" fmla="*/ 4910 w 4910"/>
                <a:gd name="p0y3" fmla="*/ 80 h 1590"/>
                <a:gd name="p0x4" fmla="*/ 4910 w 4910"/>
                <a:gd name="p0y4" fmla="*/ 180 h 1590"/>
                <a:gd name="p0x5" fmla="*/ 4910 w 4910"/>
                <a:gd name="p0y5" fmla="*/ 1410 h 1590"/>
                <a:gd name="p0x6" fmla="*/ 4910 w 4910"/>
                <a:gd name="p0y6" fmla="*/ 1509 h 1590"/>
                <a:gd name="p0x7" fmla="*/ 4829 w 4910"/>
                <a:gd name="p0y7" fmla="*/ 1590 h 1590"/>
                <a:gd name="p0x8" fmla="*/ 4730 w 4910"/>
                <a:gd name="p0y8" fmla="*/ 1590 h 1590"/>
                <a:gd name="p0x9" fmla="*/ 180 w 4910"/>
                <a:gd name="p0y9" fmla="*/ 1590 h 1590"/>
                <a:gd name="p0x10" fmla="*/ 80 w 4910"/>
                <a:gd name="p0y10" fmla="*/ 1590 h 1590"/>
                <a:gd name="p0x11" fmla="*/ 0 w 4910"/>
                <a:gd name="p0y11" fmla="*/ 1509 h 1590"/>
                <a:gd name="p0x12" fmla="*/ 0 w 4910"/>
                <a:gd name="p0y12" fmla="*/ 1410 h 1590"/>
                <a:gd name="p0x13" fmla="*/ 0 w 4910"/>
                <a:gd name="p0y13" fmla="*/ 180 h 1590"/>
                <a:gd name="p0x14" fmla="*/ 0 w 4910"/>
                <a:gd name="p0y14" fmla="*/ 80 h 1590"/>
                <a:gd name="p0x15" fmla="*/ 80 w 4910"/>
                <a:gd name="p0y15" fmla="*/ 0 h 1590"/>
                <a:gd name="p0x16" fmla="*/ 18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0"/>
              </p:custDataLst>
            </p:nvPr>
          </p:nvSpPr>
          <p:spPr>
            <a:xfrm>
              <a:off x="1326" y="5280"/>
              <a:ext cx="4746" cy="63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68 w 4746"/>
                <a:gd name="p0y0" fmla="*/ 0 h 63"/>
                <a:gd name="p0x1" fmla="*/ 4618 w 4746"/>
                <a:gd name="p0y1" fmla="*/ 0 h 63"/>
                <a:gd name="p0x2" fmla="*/ 4668 w 4746"/>
                <a:gd name="p0y2" fmla="*/ 0 h 63"/>
                <a:gd name="p0x3" fmla="*/ 4713 w 4746"/>
                <a:gd name="p0y3" fmla="*/ 20 h 63"/>
                <a:gd name="p0x4" fmla="*/ 4746 w 4746"/>
                <a:gd name="p0y4" fmla="*/ 52 h 63"/>
                <a:gd name="p0x5" fmla="*/ 4735 w 4746"/>
                <a:gd name="p0y5" fmla="*/ 63 h 63"/>
                <a:gd name="p0x6" fmla="*/ 4705 w 4746"/>
                <a:gd name="p0y6" fmla="*/ 33 h 63"/>
                <a:gd name="p0x7" fmla="*/ 4664 w 4746"/>
                <a:gd name="p0y7" fmla="*/ 15 h 63"/>
                <a:gd name="p0x8" fmla="*/ 4618 w 4746"/>
                <a:gd name="p0y8" fmla="*/ 15 h 63"/>
                <a:gd name="p0x9" fmla="*/ 68 w 4746"/>
                <a:gd name="p0y9" fmla="*/ 15 h 63"/>
                <a:gd name="p0x10" fmla="*/ 50 w 4746"/>
                <a:gd name="p0y10" fmla="*/ 15 h 63"/>
                <a:gd name="p0x11" fmla="*/ 33 w 4746"/>
                <a:gd name="p0y11" fmla="*/ 19 h 63"/>
                <a:gd name="p0x12" fmla="*/ 17 w 4746"/>
                <a:gd name="p0y12" fmla="*/ 27 h 63"/>
                <a:gd name="p0x13" fmla="*/ 0 w 4746"/>
                <a:gd name="p0y13" fmla="*/ 13 h 63"/>
                <a:gd name="p0x14" fmla="*/ 0 w 4746"/>
                <a:gd name="p0y14" fmla="*/ 13 h 63"/>
                <a:gd name="p0x15" fmla="*/ 21 w 4746"/>
                <a:gd name="p0y15" fmla="*/ 4 h 63"/>
                <a:gd name="p0x16" fmla="*/ 44 w 4746"/>
                <a:gd name="p0y16" fmla="*/ 0 h 63"/>
                <a:gd name="p0x17" fmla="*/ 68 w 474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>
              <p:custDataLst>
                <p:tags r:id="rId21"/>
              </p:custDataLst>
            </p:nvPr>
          </p:nvSpPr>
          <p:spPr>
            <a:xfrm>
              <a:off x="6061" y="5332"/>
              <a:ext cx="64" cy="1485"/>
            </a:xfrm>
            <a:custGeom>
              <a:avLst/>
              <a:gdLst>
                <a:gd name="sw" fmla="*/ 1 w 63"/>
                <a:gd name="sh" fmla="*/ 1 h 1484"/>
                <a:gd name="mins" fmla="min sw sh"/>
                <a:gd name="dsw" fmla="+- 0 sw mins"/>
                <a:gd name="dsh" fmla="+- 0 sh mins"/>
                <a:gd name="p0x0" fmla="*/ 63 w 63"/>
                <a:gd name="p0y0" fmla="*/ 127 h 1484"/>
                <a:gd name="p0x1" fmla="*/ 63 w 63"/>
                <a:gd name="p0y1" fmla="*/ 1357 h 1484"/>
                <a:gd name="p0x2" fmla="*/ 63 w 63"/>
                <a:gd name="p0y2" fmla="*/ 1406 h 1484"/>
                <a:gd name="p0x3" fmla="*/ 43 w 63"/>
                <a:gd name="p0y3" fmla="*/ 1451 h 1484"/>
                <a:gd name="p0x4" fmla="*/ 10 w 63"/>
                <a:gd name="p0y4" fmla="*/ 1484 h 1484"/>
                <a:gd name="p0x5" fmla="*/ 0 w 63"/>
                <a:gd name="p0y5" fmla="*/ 1473 h 1484"/>
                <a:gd name="p0x6" fmla="*/ 29 w 63"/>
                <a:gd name="p0y6" fmla="*/ 1444 h 1484"/>
                <a:gd name="p0x7" fmla="*/ 48 w 63"/>
                <a:gd name="p0y7" fmla="*/ 1402 h 1484"/>
                <a:gd name="p0x8" fmla="*/ 48 w 63"/>
                <a:gd name="p0y8" fmla="*/ 1357 h 1484"/>
                <a:gd name="p0x9" fmla="*/ 48 w 63"/>
                <a:gd name="p0y9" fmla="*/ 127 h 1484"/>
                <a:gd name="p0x10" fmla="*/ 48 w 63"/>
                <a:gd name="p0y10" fmla="*/ 81 h 1484"/>
                <a:gd name="p0x11" fmla="*/ 29 w 63"/>
                <a:gd name="p0y11" fmla="*/ 40 h 1484"/>
                <a:gd name="p0x12" fmla="*/ 0 w 63"/>
                <a:gd name="p0y12" fmla="*/ 10 h 1484"/>
                <a:gd name="p0x13" fmla="*/ 10 w 63"/>
                <a:gd name="p0y13" fmla="*/ 0 h 1484"/>
                <a:gd name="p0x14" fmla="*/ 43 w 63"/>
                <a:gd name="p0y14" fmla="*/ 32 h 1484"/>
                <a:gd name="p0x15" fmla="*/ 63 w 63"/>
                <a:gd name="p0y15" fmla="*/ 77 h 1484"/>
                <a:gd name="p0x16" fmla="*/ 63 w 63"/>
                <a:gd name="p0y16" fmla="*/ 127 h 14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7" name="任意多边形 26"/>
            <p:cNvSpPr/>
            <p:nvPr>
              <p:custDataLst>
                <p:tags r:id="rId22"/>
              </p:custDataLst>
            </p:nvPr>
          </p:nvSpPr>
          <p:spPr>
            <a:xfrm>
              <a:off x="1326" y="6806"/>
              <a:ext cx="4746" cy="64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4618 w 4746"/>
                <a:gd name="p0y0" fmla="*/ 63 h 63"/>
                <a:gd name="p0x1" fmla="*/ 68 w 4746"/>
                <a:gd name="p0y1" fmla="*/ 63 h 63"/>
                <a:gd name="p0x2" fmla="*/ 44 w 4746"/>
                <a:gd name="p0y2" fmla="*/ 63 h 63"/>
                <a:gd name="p0x3" fmla="*/ 21 w 4746"/>
                <a:gd name="p0y3" fmla="*/ 58 h 63"/>
                <a:gd name="p0x4" fmla="*/ 0 w 4746"/>
                <a:gd name="p0y4" fmla="*/ 49 h 63"/>
                <a:gd name="p0x5" fmla="*/ 17 w 4746"/>
                <a:gd name="p0y5" fmla="*/ 35 h 63"/>
                <a:gd name="p0x6" fmla="*/ 17 w 4746"/>
                <a:gd name="p0y6" fmla="*/ 35 h 63"/>
                <a:gd name="p0x7" fmla="*/ 33 w 4746"/>
                <a:gd name="p0y7" fmla="*/ 43 h 63"/>
                <a:gd name="p0x8" fmla="*/ 50 w 4746"/>
                <a:gd name="p0y8" fmla="*/ 48 h 63"/>
                <a:gd name="p0x9" fmla="*/ 68 w 4746"/>
                <a:gd name="p0y9" fmla="*/ 48 h 63"/>
                <a:gd name="p0x10" fmla="*/ 4618 w 4746"/>
                <a:gd name="p0y10" fmla="*/ 48 h 63"/>
                <a:gd name="p0x11" fmla="*/ 4664 w 4746"/>
                <a:gd name="p0y11" fmla="*/ 48 h 63"/>
                <a:gd name="p0x12" fmla="*/ 4705 w 4746"/>
                <a:gd name="p0y12" fmla="*/ 29 h 63"/>
                <a:gd name="p0x13" fmla="*/ 4735 w 4746"/>
                <a:gd name="p0y13" fmla="*/ 0 h 63"/>
                <a:gd name="p0x14" fmla="*/ 4746 w 4746"/>
                <a:gd name="p0y14" fmla="*/ 10 h 63"/>
                <a:gd name="p0x15" fmla="*/ 4713 w 4746"/>
                <a:gd name="p0y15" fmla="*/ 43 h 63"/>
                <a:gd name="p0x16" fmla="*/ 4668 w 4746"/>
                <a:gd name="p0y16" fmla="*/ 63 h 63"/>
                <a:gd name="p0x17" fmla="*/ 4618 w 474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3"/>
              </p:custDataLst>
            </p:nvPr>
          </p:nvSpPr>
          <p:spPr>
            <a:xfrm>
              <a:off x="1215" y="5293"/>
              <a:ext cx="128" cy="1563"/>
            </a:xfrm>
            <a:custGeom>
              <a:avLst/>
              <a:gdLst>
                <a:gd name="sw" fmla="*/ 1 w 128"/>
                <a:gd name="sh" fmla="*/ 1 h 1562"/>
                <a:gd name="mins" fmla="min sw sh"/>
                <a:gd name="dsw" fmla="+- 0 sw mins"/>
                <a:gd name="dsh" fmla="+- 0 sh mins"/>
                <a:gd name="p0x0" fmla="*/ 0 w 128"/>
                <a:gd name="p0y0" fmla="*/ 1396 h 1562"/>
                <a:gd name="p0x1" fmla="*/ 0 w 128"/>
                <a:gd name="p0y1" fmla="*/ 166 h 1562"/>
                <a:gd name="p0x2" fmla="*/ 0 w 128"/>
                <a:gd name="p0y2" fmla="*/ 91 h 1562"/>
                <a:gd name="p0x3" fmla="*/ 45 w 128"/>
                <a:gd name="p0y3" fmla="*/ 27 h 1562"/>
                <a:gd name="p0x4" fmla="*/ 111 w 128"/>
                <a:gd name="p0y4" fmla="*/ 0 h 1562"/>
                <a:gd name="p0x5" fmla="*/ 128 w 128"/>
                <a:gd name="p0y5" fmla="*/ 13 h 1562"/>
                <a:gd name="p0x6" fmla="*/ 128 w 128"/>
                <a:gd name="p0y6" fmla="*/ 13 h 1562"/>
                <a:gd name="p0x7" fmla="*/ 79 w 128"/>
                <a:gd name="p0y7" fmla="*/ 38 h 1562"/>
                <a:gd name="p0x8" fmla="*/ 45 w 128"/>
                <a:gd name="p0y8" fmla="*/ 97 h 1562"/>
                <a:gd name="p0x9" fmla="*/ 45 w 128"/>
                <a:gd name="p0y9" fmla="*/ 166 h 1562"/>
                <a:gd name="p0x10" fmla="*/ 45 w 128"/>
                <a:gd name="p0y10" fmla="*/ 1396 h 1562"/>
                <a:gd name="p0x11" fmla="*/ 45 w 128"/>
                <a:gd name="p0y11" fmla="*/ 1465 h 1562"/>
                <a:gd name="p0x12" fmla="*/ 79 w 128"/>
                <a:gd name="p0y12" fmla="*/ 1523 h 1562"/>
                <a:gd name="p0x13" fmla="*/ 128 w 128"/>
                <a:gd name="p0y13" fmla="*/ 1548 h 1562"/>
                <a:gd name="p0x14" fmla="*/ 111 w 128"/>
                <a:gd name="p0y14" fmla="*/ 1562 h 1562"/>
                <a:gd name="p0x15" fmla="*/ 111 w 128"/>
                <a:gd name="p0y15" fmla="*/ 1562 h 1562"/>
                <a:gd name="p0x16" fmla="*/ 45 w 128"/>
                <a:gd name="p0y16" fmla="*/ 1535 h 1562"/>
                <a:gd name="p0x17" fmla="*/ 0 w 128"/>
                <a:gd name="p0y17" fmla="*/ 1471 h 1562"/>
                <a:gd name="p0x18" fmla="*/ 0 w 128"/>
                <a:gd name="p0y18" fmla="*/ 1396 h 15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914400" y="338518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RCU </a:t>
            </a:r>
            <a:r>
              <a:rPr lang="zh-CN" b="1">
                <a:solidFill>
                  <a:schemeClr val="tx2"/>
                </a:solidFill>
                <a:cs typeface="+mn-lt"/>
              </a:rPr>
              <a:t>跨品牌协同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5"/>
            </p:custDataLst>
          </p:nvPr>
        </p:nvSpPr>
        <p:spPr>
          <a:xfrm>
            <a:off x="914400" y="3690938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无缝对接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30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种</a:t>
            </a:r>
            <a:r>
              <a:rPr lang="en-US" sz="1500">
                <a:solidFill>
                  <a:srgbClr val="3D5A78"/>
                </a:solidFill>
                <a:cs typeface="+mn-lt"/>
              </a:rPr>
              <a:t> </a:t>
            </a:r>
            <a:r>
              <a:rPr lang="zh-CN" sz="1500">
                <a:solidFill>
                  <a:srgbClr val="3D5A78"/>
                </a:solidFill>
                <a:cs typeface="+mn-lt"/>
              </a:rPr>
              <a:t>品牌设备，门锁、空调、窗帘、影音统一接入</a:t>
            </a:r>
            <a:endParaRPr lang="zh-CN" sz="1500">
              <a:solidFill>
                <a:srgbClr val="3D5A78"/>
              </a:solidFill>
              <a:cs typeface="+mn-lt"/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771525" y="4629150"/>
            <a:ext cx="3117850" cy="1009650"/>
            <a:chOff x="1215" y="7290"/>
            <a:chExt cx="4910" cy="1590"/>
          </a:xfrm>
        </p:grpSpPr>
        <p:sp>
          <p:nvSpPr>
            <p:cNvPr id="32" name="任意多边形 31"/>
            <p:cNvSpPr/>
            <p:nvPr>
              <p:custDataLst>
                <p:tags r:id="rId26"/>
              </p:custDataLst>
            </p:nvPr>
          </p:nvSpPr>
          <p:spPr>
            <a:xfrm>
              <a:off x="1215" y="7290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80 w 4910"/>
                <a:gd name="p0y0" fmla="*/ 0 h 1590"/>
                <a:gd name="p0x1" fmla="*/ 4730 w 4910"/>
                <a:gd name="p0y1" fmla="*/ 0 h 1590"/>
                <a:gd name="p0x2" fmla="*/ 4829 w 4910"/>
                <a:gd name="p0y2" fmla="*/ 0 h 1590"/>
                <a:gd name="p0x3" fmla="*/ 4910 w 4910"/>
                <a:gd name="p0y3" fmla="*/ 80 h 1590"/>
                <a:gd name="p0x4" fmla="*/ 4910 w 4910"/>
                <a:gd name="p0y4" fmla="*/ 180 h 1590"/>
                <a:gd name="p0x5" fmla="*/ 4910 w 4910"/>
                <a:gd name="p0y5" fmla="*/ 1410 h 1590"/>
                <a:gd name="p0x6" fmla="*/ 4910 w 4910"/>
                <a:gd name="p0y6" fmla="*/ 1509 h 1590"/>
                <a:gd name="p0x7" fmla="*/ 4829 w 4910"/>
                <a:gd name="p0y7" fmla="*/ 1590 h 1590"/>
                <a:gd name="p0x8" fmla="*/ 4730 w 4910"/>
                <a:gd name="p0y8" fmla="*/ 1590 h 1590"/>
                <a:gd name="p0x9" fmla="*/ 180 w 4910"/>
                <a:gd name="p0y9" fmla="*/ 1590 h 1590"/>
                <a:gd name="p0x10" fmla="*/ 80 w 4910"/>
                <a:gd name="p0y10" fmla="*/ 1590 h 1590"/>
                <a:gd name="p0x11" fmla="*/ 0 w 4910"/>
                <a:gd name="p0y11" fmla="*/ 1509 h 1590"/>
                <a:gd name="p0x12" fmla="*/ 0 w 4910"/>
                <a:gd name="p0y12" fmla="*/ 1410 h 1590"/>
                <a:gd name="p0x13" fmla="*/ 0 w 4910"/>
                <a:gd name="p0y13" fmla="*/ 180 h 1590"/>
                <a:gd name="p0x14" fmla="*/ 0 w 4910"/>
                <a:gd name="p0y14" fmla="*/ 80 h 1590"/>
                <a:gd name="p0x15" fmla="*/ 80 w 4910"/>
                <a:gd name="p0y15" fmla="*/ 0 h 1590"/>
                <a:gd name="p0x16" fmla="*/ 18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>
              <p:custDataLst>
                <p:tags r:id="rId27"/>
              </p:custDataLst>
            </p:nvPr>
          </p:nvSpPr>
          <p:spPr>
            <a:xfrm>
              <a:off x="1326" y="7290"/>
              <a:ext cx="4746" cy="63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68 w 4746"/>
                <a:gd name="p0y0" fmla="*/ 0 h 63"/>
                <a:gd name="p0x1" fmla="*/ 4618 w 4746"/>
                <a:gd name="p0y1" fmla="*/ 0 h 63"/>
                <a:gd name="p0x2" fmla="*/ 4668 w 4746"/>
                <a:gd name="p0y2" fmla="*/ 0 h 63"/>
                <a:gd name="p0x3" fmla="*/ 4713 w 4746"/>
                <a:gd name="p0y3" fmla="*/ 20 h 63"/>
                <a:gd name="p0x4" fmla="*/ 4746 w 4746"/>
                <a:gd name="p0y4" fmla="*/ 52 h 63"/>
                <a:gd name="p0x5" fmla="*/ 4735 w 4746"/>
                <a:gd name="p0y5" fmla="*/ 63 h 63"/>
                <a:gd name="p0x6" fmla="*/ 4705 w 4746"/>
                <a:gd name="p0y6" fmla="*/ 33 h 63"/>
                <a:gd name="p0x7" fmla="*/ 4664 w 4746"/>
                <a:gd name="p0y7" fmla="*/ 15 h 63"/>
                <a:gd name="p0x8" fmla="*/ 4618 w 4746"/>
                <a:gd name="p0y8" fmla="*/ 15 h 63"/>
                <a:gd name="p0x9" fmla="*/ 68 w 4746"/>
                <a:gd name="p0y9" fmla="*/ 15 h 63"/>
                <a:gd name="p0x10" fmla="*/ 50 w 4746"/>
                <a:gd name="p0y10" fmla="*/ 15 h 63"/>
                <a:gd name="p0x11" fmla="*/ 33 w 4746"/>
                <a:gd name="p0y11" fmla="*/ 19 h 63"/>
                <a:gd name="p0x12" fmla="*/ 17 w 4746"/>
                <a:gd name="p0y12" fmla="*/ 27 h 63"/>
                <a:gd name="p0x13" fmla="*/ 0 w 4746"/>
                <a:gd name="p0y13" fmla="*/ 13 h 63"/>
                <a:gd name="p0x14" fmla="*/ 0 w 4746"/>
                <a:gd name="p0y14" fmla="*/ 13 h 63"/>
                <a:gd name="p0x15" fmla="*/ 21 w 4746"/>
                <a:gd name="p0y15" fmla="*/ 4 h 63"/>
                <a:gd name="p0x16" fmla="*/ 44 w 4746"/>
                <a:gd name="p0y16" fmla="*/ 0 h 63"/>
                <a:gd name="p0x17" fmla="*/ 68 w 474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28"/>
              </p:custDataLst>
            </p:nvPr>
          </p:nvSpPr>
          <p:spPr>
            <a:xfrm>
              <a:off x="6061" y="7342"/>
              <a:ext cx="64" cy="1485"/>
            </a:xfrm>
            <a:custGeom>
              <a:avLst/>
              <a:gdLst>
                <a:gd name="sw" fmla="*/ 1 w 63"/>
                <a:gd name="sh" fmla="*/ 1 h 1484"/>
                <a:gd name="mins" fmla="min sw sh"/>
                <a:gd name="dsw" fmla="+- 0 sw mins"/>
                <a:gd name="dsh" fmla="+- 0 sh mins"/>
                <a:gd name="p0x0" fmla="*/ 63 w 63"/>
                <a:gd name="p0y0" fmla="*/ 127 h 1484"/>
                <a:gd name="p0x1" fmla="*/ 63 w 63"/>
                <a:gd name="p0y1" fmla="*/ 1357 h 1484"/>
                <a:gd name="p0x2" fmla="*/ 63 w 63"/>
                <a:gd name="p0y2" fmla="*/ 1406 h 1484"/>
                <a:gd name="p0x3" fmla="*/ 43 w 63"/>
                <a:gd name="p0y3" fmla="*/ 1451 h 1484"/>
                <a:gd name="p0x4" fmla="*/ 10 w 63"/>
                <a:gd name="p0y4" fmla="*/ 1484 h 1484"/>
                <a:gd name="p0x5" fmla="*/ 0 w 63"/>
                <a:gd name="p0y5" fmla="*/ 1473 h 1484"/>
                <a:gd name="p0x6" fmla="*/ 29 w 63"/>
                <a:gd name="p0y6" fmla="*/ 1444 h 1484"/>
                <a:gd name="p0x7" fmla="*/ 48 w 63"/>
                <a:gd name="p0y7" fmla="*/ 1402 h 1484"/>
                <a:gd name="p0x8" fmla="*/ 48 w 63"/>
                <a:gd name="p0y8" fmla="*/ 1357 h 1484"/>
                <a:gd name="p0x9" fmla="*/ 48 w 63"/>
                <a:gd name="p0y9" fmla="*/ 127 h 1484"/>
                <a:gd name="p0x10" fmla="*/ 48 w 63"/>
                <a:gd name="p0y10" fmla="*/ 81 h 1484"/>
                <a:gd name="p0x11" fmla="*/ 29 w 63"/>
                <a:gd name="p0y11" fmla="*/ 40 h 1484"/>
                <a:gd name="p0x12" fmla="*/ 0 w 63"/>
                <a:gd name="p0y12" fmla="*/ 10 h 1484"/>
                <a:gd name="p0x13" fmla="*/ 10 w 63"/>
                <a:gd name="p0y13" fmla="*/ 0 h 1484"/>
                <a:gd name="p0x14" fmla="*/ 43 w 63"/>
                <a:gd name="p0y14" fmla="*/ 32 h 1484"/>
                <a:gd name="p0x15" fmla="*/ 63 w 63"/>
                <a:gd name="p0y15" fmla="*/ 77 h 1484"/>
                <a:gd name="p0x16" fmla="*/ 63 w 63"/>
                <a:gd name="p0y16" fmla="*/ 127 h 14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>
              <p:custDataLst>
                <p:tags r:id="rId29"/>
              </p:custDataLst>
            </p:nvPr>
          </p:nvSpPr>
          <p:spPr>
            <a:xfrm>
              <a:off x="1326" y="8816"/>
              <a:ext cx="4746" cy="64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4618 w 4746"/>
                <a:gd name="p0y0" fmla="*/ 63 h 63"/>
                <a:gd name="p0x1" fmla="*/ 68 w 4746"/>
                <a:gd name="p0y1" fmla="*/ 63 h 63"/>
                <a:gd name="p0x2" fmla="*/ 44 w 4746"/>
                <a:gd name="p0y2" fmla="*/ 63 h 63"/>
                <a:gd name="p0x3" fmla="*/ 21 w 4746"/>
                <a:gd name="p0y3" fmla="*/ 58 h 63"/>
                <a:gd name="p0x4" fmla="*/ 0 w 4746"/>
                <a:gd name="p0y4" fmla="*/ 49 h 63"/>
                <a:gd name="p0x5" fmla="*/ 17 w 4746"/>
                <a:gd name="p0y5" fmla="*/ 35 h 63"/>
                <a:gd name="p0x6" fmla="*/ 17 w 4746"/>
                <a:gd name="p0y6" fmla="*/ 35 h 63"/>
                <a:gd name="p0x7" fmla="*/ 33 w 4746"/>
                <a:gd name="p0y7" fmla="*/ 43 h 63"/>
                <a:gd name="p0x8" fmla="*/ 50 w 4746"/>
                <a:gd name="p0y8" fmla="*/ 48 h 63"/>
                <a:gd name="p0x9" fmla="*/ 68 w 4746"/>
                <a:gd name="p0y9" fmla="*/ 48 h 63"/>
                <a:gd name="p0x10" fmla="*/ 4618 w 4746"/>
                <a:gd name="p0y10" fmla="*/ 48 h 63"/>
                <a:gd name="p0x11" fmla="*/ 4664 w 4746"/>
                <a:gd name="p0y11" fmla="*/ 48 h 63"/>
                <a:gd name="p0x12" fmla="*/ 4705 w 4746"/>
                <a:gd name="p0y12" fmla="*/ 29 h 63"/>
                <a:gd name="p0x13" fmla="*/ 4735 w 4746"/>
                <a:gd name="p0y13" fmla="*/ 0 h 63"/>
                <a:gd name="p0x14" fmla="*/ 4746 w 4746"/>
                <a:gd name="p0y14" fmla="*/ 10 h 63"/>
                <a:gd name="p0x15" fmla="*/ 4713 w 4746"/>
                <a:gd name="p0y15" fmla="*/ 43 h 63"/>
                <a:gd name="p0x16" fmla="*/ 4668 w 4746"/>
                <a:gd name="p0y16" fmla="*/ 63 h 63"/>
                <a:gd name="p0x17" fmla="*/ 4618 w 474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>
              <p:custDataLst>
                <p:tags r:id="rId30"/>
              </p:custDataLst>
            </p:nvPr>
          </p:nvSpPr>
          <p:spPr>
            <a:xfrm>
              <a:off x="1215" y="7303"/>
              <a:ext cx="128" cy="1563"/>
            </a:xfrm>
            <a:custGeom>
              <a:avLst/>
              <a:gdLst>
                <a:gd name="sw" fmla="*/ 1 w 128"/>
                <a:gd name="sh" fmla="*/ 1 h 1562"/>
                <a:gd name="mins" fmla="min sw sh"/>
                <a:gd name="dsw" fmla="+- 0 sw mins"/>
                <a:gd name="dsh" fmla="+- 0 sh mins"/>
                <a:gd name="p0x0" fmla="*/ 0 w 128"/>
                <a:gd name="p0y0" fmla="*/ 1396 h 1562"/>
                <a:gd name="p0x1" fmla="*/ 0 w 128"/>
                <a:gd name="p0y1" fmla="*/ 166 h 1562"/>
                <a:gd name="p0x2" fmla="*/ 0 w 128"/>
                <a:gd name="p0y2" fmla="*/ 91 h 1562"/>
                <a:gd name="p0x3" fmla="*/ 45 w 128"/>
                <a:gd name="p0y3" fmla="*/ 27 h 1562"/>
                <a:gd name="p0x4" fmla="*/ 111 w 128"/>
                <a:gd name="p0y4" fmla="*/ 0 h 1562"/>
                <a:gd name="p0x5" fmla="*/ 128 w 128"/>
                <a:gd name="p0y5" fmla="*/ 13 h 1562"/>
                <a:gd name="p0x6" fmla="*/ 128 w 128"/>
                <a:gd name="p0y6" fmla="*/ 13 h 1562"/>
                <a:gd name="p0x7" fmla="*/ 79 w 128"/>
                <a:gd name="p0y7" fmla="*/ 38 h 1562"/>
                <a:gd name="p0x8" fmla="*/ 45 w 128"/>
                <a:gd name="p0y8" fmla="*/ 97 h 1562"/>
                <a:gd name="p0x9" fmla="*/ 45 w 128"/>
                <a:gd name="p0y9" fmla="*/ 166 h 1562"/>
                <a:gd name="p0x10" fmla="*/ 45 w 128"/>
                <a:gd name="p0y10" fmla="*/ 1396 h 1562"/>
                <a:gd name="p0x11" fmla="*/ 45 w 128"/>
                <a:gd name="p0y11" fmla="*/ 1465 h 1562"/>
                <a:gd name="p0x12" fmla="*/ 79 w 128"/>
                <a:gd name="p0y12" fmla="*/ 1523 h 1562"/>
                <a:gd name="p0x13" fmla="*/ 128 w 128"/>
                <a:gd name="p0y13" fmla="*/ 1548 h 1562"/>
                <a:gd name="p0x14" fmla="*/ 111 w 128"/>
                <a:gd name="p0y14" fmla="*/ 1562 h 1562"/>
                <a:gd name="p0x15" fmla="*/ 111 w 128"/>
                <a:gd name="p0y15" fmla="*/ 1562 h 1562"/>
                <a:gd name="p0x16" fmla="*/ 45 w 128"/>
                <a:gd name="p0y16" fmla="*/ 1535 h 1562"/>
                <a:gd name="p0x17" fmla="*/ 0 w 128"/>
                <a:gd name="p0y17" fmla="*/ 1471 h 1562"/>
                <a:gd name="p0x18" fmla="*/ 0 w 128"/>
                <a:gd name="p0y18" fmla="*/ 1396 h 15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8" name="文本框 37"/>
          <p:cNvSpPr txBox="1"/>
          <p:nvPr>
            <p:custDataLst>
              <p:tags r:id="rId31"/>
            </p:custDataLst>
          </p:nvPr>
        </p:nvSpPr>
        <p:spPr>
          <a:xfrm>
            <a:off x="914400" y="466153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性能指标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2"/>
            </p:custDataLst>
          </p:nvPr>
        </p:nvSpPr>
        <p:spPr>
          <a:xfrm>
            <a:off x="914400" y="4967288"/>
            <a:ext cx="274483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响应延迟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&lt;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0.05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秒</a:t>
            </a:r>
            <a:r>
              <a:rPr lang="zh-CN" altLang="en-US" sz="1500">
                <a:solidFill>
                  <a:srgbClr val="3D5A78"/>
                </a:solidFill>
                <a:cs typeface="+mn-lt"/>
              </a:rPr>
              <a:t>，并发控制节点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&gt;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200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个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31" name="组合 130"/>
          <p:cNvGrpSpPr/>
          <p:nvPr/>
        </p:nvGrpSpPr>
        <p:grpSpPr>
          <a:xfrm>
            <a:off x="771525" y="5943600"/>
            <a:ext cx="3117850" cy="332740"/>
            <a:chOff x="1215" y="9360"/>
            <a:chExt cx="4910" cy="524"/>
          </a:xfrm>
        </p:grpSpPr>
        <p:sp>
          <p:nvSpPr>
            <p:cNvPr id="40" name="任意多边形 39"/>
            <p:cNvSpPr/>
            <p:nvPr>
              <p:custDataLst>
                <p:tags r:id="rId33"/>
              </p:custDataLst>
            </p:nvPr>
          </p:nvSpPr>
          <p:spPr>
            <a:xfrm>
              <a:off x="1215" y="9360"/>
              <a:ext cx="4910" cy="525"/>
            </a:xfrm>
            <a:custGeom>
              <a:avLst/>
              <a:gdLst>
                <a:gd name="sw" fmla="*/ 1 w 4910"/>
                <a:gd name="sh" fmla="*/ 1 h 525"/>
                <a:gd name="mins" fmla="min sw sh"/>
                <a:gd name="dsw" fmla="+- 0 sw mins"/>
                <a:gd name="dsh" fmla="+- 0 sh mins"/>
                <a:gd name="p0x0" fmla="*/ 0 w 4910"/>
                <a:gd name="p0y0" fmla="*/ 0 h 525"/>
                <a:gd name="p0x1" fmla="*/ 4910 w 4910"/>
                <a:gd name="p0y1" fmla="*/ 0 h 525"/>
                <a:gd name="p0x2" fmla="*/ 4910 w 4910"/>
                <a:gd name="p0y2" fmla="*/ 525 h 525"/>
                <a:gd name="p0x3" fmla="*/ 0 w 4910"/>
                <a:gd name="p0y3" fmla="*/ 525 h 525"/>
                <a:gd name="p0x4" fmla="*/ 0 w 4910"/>
                <a:gd name="p0y4" fmla="*/ 0 h 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4"/>
              </p:custDataLst>
            </p:nvPr>
          </p:nvSpPr>
          <p:spPr>
            <a:xfrm>
              <a:off x="1215" y="936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35"/>
            </p:custDataLst>
          </p:nvPr>
        </p:nvSpPr>
        <p:spPr>
          <a:xfrm>
            <a:off x="77597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36"/>
            </p:custDataLst>
          </p:nvPr>
        </p:nvSpPr>
        <p:spPr>
          <a:xfrm>
            <a:off x="895350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兼容存量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37"/>
            </p:custDataLst>
          </p:nvPr>
        </p:nvSpPr>
        <p:spPr>
          <a:xfrm>
            <a:off x="58102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任意多边形 44"/>
          <p:cNvSpPr/>
          <p:nvPr>
            <p:custDataLst>
              <p:tags r:id="rId38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32" name="组合 131"/>
          <p:cNvGrpSpPr/>
          <p:nvPr/>
        </p:nvGrpSpPr>
        <p:grpSpPr>
          <a:xfrm>
            <a:off x="4537075" y="1304925"/>
            <a:ext cx="3117850" cy="466090"/>
            <a:chOff x="7145" y="2055"/>
            <a:chExt cx="4910" cy="734"/>
          </a:xfrm>
        </p:grpSpPr>
        <p:sp>
          <p:nvSpPr>
            <p:cNvPr id="47" name="任意多边形 46"/>
            <p:cNvSpPr/>
            <p:nvPr>
              <p:custDataLst>
                <p:tags r:id="rId39"/>
              </p:custDataLst>
            </p:nvPr>
          </p:nvSpPr>
          <p:spPr>
            <a:xfrm>
              <a:off x="714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8" name="任意多边形 47"/>
            <p:cNvSpPr/>
            <p:nvPr>
              <p:custDataLst>
                <p:tags r:id="rId40"/>
              </p:custDataLst>
            </p:nvPr>
          </p:nvSpPr>
          <p:spPr>
            <a:xfrm>
              <a:off x="714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0" name="任意多边形 49"/>
          <p:cNvSpPr/>
          <p:nvPr>
            <p:custDataLst>
              <p:tags r:id="rId41"/>
            </p:custDataLst>
          </p:nvPr>
        </p:nvSpPr>
        <p:spPr>
          <a:xfrm>
            <a:off x="454152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80 w 525"/>
              <a:gd name="p0y0" fmla="*/ 0 h 525"/>
              <a:gd name="p0x1" fmla="*/ 345 w 525"/>
              <a:gd name="p0y1" fmla="*/ 0 h 525"/>
              <a:gd name="p0x2" fmla="*/ 444 w 525"/>
              <a:gd name="p0y2" fmla="*/ 0 h 525"/>
              <a:gd name="p0x3" fmla="*/ 525 w 525"/>
              <a:gd name="p0y3" fmla="*/ 80 h 525"/>
              <a:gd name="p0x4" fmla="*/ 525 w 525"/>
              <a:gd name="p0y4" fmla="*/ 180 h 525"/>
              <a:gd name="p0x5" fmla="*/ 525 w 525"/>
              <a:gd name="p0y5" fmla="*/ 345 h 525"/>
              <a:gd name="p0x6" fmla="*/ 525 w 525"/>
              <a:gd name="p0y6" fmla="*/ 444 h 525"/>
              <a:gd name="p0x7" fmla="*/ 444 w 525"/>
              <a:gd name="p0y7" fmla="*/ 525 h 525"/>
              <a:gd name="p0x8" fmla="*/ 345 w 525"/>
              <a:gd name="p0y8" fmla="*/ 525 h 525"/>
              <a:gd name="p0x9" fmla="*/ 180 w 525"/>
              <a:gd name="p0y9" fmla="*/ 525 h 525"/>
              <a:gd name="p0x10" fmla="*/ 80 w 525"/>
              <a:gd name="p0y10" fmla="*/ 525 h 525"/>
              <a:gd name="p0x11" fmla="*/ 0 w 525"/>
              <a:gd name="p0y11" fmla="*/ 444 h 525"/>
              <a:gd name="p0x12" fmla="*/ 0 w 525"/>
              <a:gd name="p0y12" fmla="*/ 345 h 525"/>
              <a:gd name="p0x13" fmla="*/ 0 w 525"/>
              <a:gd name="p0y13" fmla="*/ 180 h 525"/>
              <a:gd name="p0x14" fmla="*/ 0 w 525"/>
              <a:gd name="p0y14" fmla="*/ 80 h 525"/>
              <a:gd name="p0x15" fmla="*/ 80 w 525"/>
              <a:gd name="p0y15" fmla="*/ 0 h 525"/>
              <a:gd name="p0x16" fmla="*/ 18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1" name="图片 50" descr="10f546d9-b4a6-11f1-ab5a-06aeeb55cd6e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12" r="12"/>
          <a:stretch>
            <a:fillRect/>
          </a:stretch>
        </p:blipFill>
        <p:spPr>
          <a:xfrm>
            <a:off x="4603750" y="1371600"/>
            <a:ext cx="209550" cy="20955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45"/>
            </p:custDataLst>
          </p:nvPr>
        </p:nvSpPr>
        <p:spPr>
          <a:xfrm>
            <a:off x="4994301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核心价值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55" name="任意多边形 54"/>
          <p:cNvSpPr/>
          <p:nvPr>
            <p:custDataLst>
              <p:tags r:id="rId46"/>
            </p:custDataLst>
          </p:nvPr>
        </p:nvSpPr>
        <p:spPr>
          <a:xfrm>
            <a:off x="711454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文本框 55"/>
          <p:cNvSpPr txBox="1"/>
          <p:nvPr>
            <p:custDataLst>
              <p:tags r:id="rId47"/>
            </p:custDataLst>
          </p:nvPr>
        </p:nvSpPr>
        <p:spPr>
          <a:xfrm>
            <a:off x="7234085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grpSp>
        <p:nvGrpSpPr>
          <p:cNvPr id="133" name="组合 132"/>
          <p:cNvGrpSpPr/>
          <p:nvPr/>
        </p:nvGrpSpPr>
        <p:grpSpPr>
          <a:xfrm>
            <a:off x="4537075" y="2076450"/>
            <a:ext cx="3117850" cy="1009650"/>
            <a:chOff x="7145" y="3270"/>
            <a:chExt cx="4910" cy="1590"/>
          </a:xfrm>
        </p:grpSpPr>
        <p:sp>
          <p:nvSpPr>
            <p:cNvPr id="57" name="任意多边形 56"/>
            <p:cNvSpPr/>
            <p:nvPr>
              <p:custDataLst>
                <p:tags r:id="rId48"/>
              </p:custDataLst>
            </p:nvPr>
          </p:nvSpPr>
          <p:spPr>
            <a:xfrm>
              <a:off x="7145" y="3270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80 w 4910"/>
                <a:gd name="p0y0" fmla="*/ 0 h 1590"/>
                <a:gd name="p0x1" fmla="*/ 4730 w 4910"/>
                <a:gd name="p0y1" fmla="*/ 0 h 1590"/>
                <a:gd name="p0x2" fmla="*/ 4829 w 4910"/>
                <a:gd name="p0y2" fmla="*/ 0 h 1590"/>
                <a:gd name="p0x3" fmla="*/ 4910 w 4910"/>
                <a:gd name="p0y3" fmla="*/ 80 h 1590"/>
                <a:gd name="p0x4" fmla="*/ 4910 w 4910"/>
                <a:gd name="p0y4" fmla="*/ 180 h 1590"/>
                <a:gd name="p0x5" fmla="*/ 4910 w 4910"/>
                <a:gd name="p0y5" fmla="*/ 1410 h 1590"/>
                <a:gd name="p0x6" fmla="*/ 4910 w 4910"/>
                <a:gd name="p0y6" fmla="*/ 1509 h 1590"/>
                <a:gd name="p0x7" fmla="*/ 4829 w 4910"/>
                <a:gd name="p0y7" fmla="*/ 1590 h 1590"/>
                <a:gd name="p0x8" fmla="*/ 4730 w 4910"/>
                <a:gd name="p0y8" fmla="*/ 1590 h 1590"/>
                <a:gd name="p0x9" fmla="*/ 180 w 4910"/>
                <a:gd name="p0y9" fmla="*/ 1590 h 1590"/>
                <a:gd name="p0x10" fmla="*/ 80 w 4910"/>
                <a:gd name="p0y10" fmla="*/ 1590 h 1590"/>
                <a:gd name="p0x11" fmla="*/ 0 w 4910"/>
                <a:gd name="p0y11" fmla="*/ 1509 h 1590"/>
                <a:gd name="p0x12" fmla="*/ 0 w 4910"/>
                <a:gd name="p0y12" fmla="*/ 1410 h 1590"/>
                <a:gd name="p0x13" fmla="*/ 0 w 4910"/>
                <a:gd name="p0y13" fmla="*/ 180 h 1590"/>
                <a:gd name="p0x14" fmla="*/ 0 w 4910"/>
                <a:gd name="p0y14" fmla="*/ 80 h 1590"/>
                <a:gd name="p0x15" fmla="*/ 80 w 4910"/>
                <a:gd name="p0y15" fmla="*/ 0 h 1590"/>
                <a:gd name="p0x16" fmla="*/ 18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8" name="任意多边形 57"/>
            <p:cNvSpPr/>
            <p:nvPr>
              <p:custDataLst>
                <p:tags r:id="rId49"/>
              </p:custDataLst>
            </p:nvPr>
          </p:nvSpPr>
          <p:spPr>
            <a:xfrm>
              <a:off x="7256" y="3270"/>
              <a:ext cx="4746" cy="63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68 w 4746"/>
                <a:gd name="p0y0" fmla="*/ 0 h 63"/>
                <a:gd name="p0x1" fmla="*/ 4618 w 4746"/>
                <a:gd name="p0y1" fmla="*/ 0 h 63"/>
                <a:gd name="p0x2" fmla="*/ 4668 w 4746"/>
                <a:gd name="p0y2" fmla="*/ 0 h 63"/>
                <a:gd name="p0x3" fmla="*/ 4713 w 4746"/>
                <a:gd name="p0y3" fmla="*/ 20 h 63"/>
                <a:gd name="p0x4" fmla="*/ 4746 w 4746"/>
                <a:gd name="p0y4" fmla="*/ 52 h 63"/>
                <a:gd name="p0x5" fmla="*/ 4735 w 4746"/>
                <a:gd name="p0y5" fmla="*/ 63 h 63"/>
                <a:gd name="p0x6" fmla="*/ 4705 w 4746"/>
                <a:gd name="p0y6" fmla="*/ 33 h 63"/>
                <a:gd name="p0x7" fmla="*/ 4664 w 4746"/>
                <a:gd name="p0y7" fmla="*/ 15 h 63"/>
                <a:gd name="p0x8" fmla="*/ 4618 w 4746"/>
                <a:gd name="p0y8" fmla="*/ 15 h 63"/>
                <a:gd name="p0x9" fmla="*/ 68 w 4746"/>
                <a:gd name="p0y9" fmla="*/ 15 h 63"/>
                <a:gd name="p0x10" fmla="*/ 50 w 4746"/>
                <a:gd name="p0y10" fmla="*/ 15 h 63"/>
                <a:gd name="p0x11" fmla="*/ 33 w 4746"/>
                <a:gd name="p0y11" fmla="*/ 19 h 63"/>
                <a:gd name="p0x12" fmla="*/ 17 w 4746"/>
                <a:gd name="p0y12" fmla="*/ 27 h 63"/>
                <a:gd name="p0x13" fmla="*/ 0 w 4746"/>
                <a:gd name="p0y13" fmla="*/ 13 h 63"/>
                <a:gd name="p0x14" fmla="*/ 0 w 4746"/>
                <a:gd name="p0y14" fmla="*/ 13 h 63"/>
                <a:gd name="p0x15" fmla="*/ 21 w 4746"/>
                <a:gd name="p0y15" fmla="*/ 4 h 63"/>
                <a:gd name="p0x16" fmla="*/ 44 w 4746"/>
                <a:gd name="p0y16" fmla="*/ 0 h 63"/>
                <a:gd name="p0x17" fmla="*/ 68 w 474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0"/>
              </p:custDataLst>
            </p:nvPr>
          </p:nvSpPr>
          <p:spPr>
            <a:xfrm>
              <a:off x="11991" y="3322"/>
              <a:ext cx="64" cy="1485"/>
            </a:xfrm>
            <a:custGeom>
              <a:avLst/>
              <a:gdLst>
                <a:gd name="sw" fmla="*/ 1 w 63"/>
                <a:gd name="sh" fmla="*/ 1 h 1484"/>
                <a:gd name="mins" fmla="min sw sh"/>
                <a:gd name="dsw" fmla="+- 0 sw mins"/>
                <a:gd name="dsh" fmla="+- 0 sh mins"/>
                <a:gd name="p0x0" fmla="*/ 63 w 63"/>
                <a:gd name="p0y0" fmla="*/ 127 h 1484"/>
                <a:gd name="p0x1" fmla="*/ 63 w 63"/>
                <a:gd name="p0y1" fmla="*/ 1357 h 1484"/>
                <a:gd name="p0x2" fmla="*/ 63 w 63"/>
                <a:gd name="p0y2" fmla="*/ 1406 h 1484"/>
                <a:gd name="p0x3" fmla="*/ 43 w 63"/>
                <a:gd name="p0y3" fmla="*/ 1451 h 1484"/>
                <a:gd name="p0x4" fmla="*/ 10 w 63"/>
                <a:gd name="p0y4" fmla="*/ 1484 h 1484"/>
                <a:gd name="p0x5" fmla="*/ 0 w 63"/>
                <a:gd name="p0y5" fmla="*/ 1473 h 1484"/>
                <a:gd name="p0x6" fmla="*/ 29 w 63"/>
                <a:gd name="p0y6" fmla="*/ 1444 h 1484"/>
                <a:gd name="p0x7" fmla="*/ 48 w 63"/>
                <a:gd name="p0y7" fmla="*/ 1402 h 1484"/>
                <a:gd name="p0x8" fmla="*/ 48 w 63"/>
                <a:gd name="p0y8" fmla="*/ 1357 h 1484"/>
                <a:gd name="p0x9" fmla="*/ 48 w 63"/>
                <a:gd name="p0y9" fmla="*/ 127 h 1484"/>
                <a:gd name="p0x10" fmla="*/ 48 w 63"/>
                <a:gd name="p0y10" fmla="*/ 81 h 1484"/>
                <a:gd name="p0x11" fmla="*/ 29 w 63"/>
                <a:gd name="p0y11" fmla="*/ 40 h 1484"/>
                <a:gd name="p0x12" fmla="*/ 0 w 63"/>
                <a:gd name="p0y12" fmla="*/ 10 h 1484"/>
                <a:gd name="p0x13" fmla="*/ 10 w 63"/>
                <a:gd name="p0y13" fmla="*/ 0 h 1484"/>
                <a:gd name="p0x14" fmla="*/ 43 w 63"/>
                <a:gd name="p0y14" fmla="*/ 32 h 1484"/>
                <a:gd name="p0x15" fmla="*/ 63 w 63"/>
                <a:gd name="p0y15" fmla="*/ 77 h 1484"/>
                <a:gd name="p0x16" fmla="*/ 63 w 63"/>
                <a:gd name="p0y16" fmla="*/ 127 h 14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0" name="任意多边形 59"/>
            <p:cNvSpPr/>
            <p:nvPr>
              <p:custDataLst>
                <p:tags r:id="rId51"/>
              </p:custDataLst>
            </p:nvPr>
          </p:nvSpPr>
          <p:spPr>
            <a:xfrm>
              <a:off x="7256" y="4796"/>
              <a:ext cx="4746" cy="64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4618 w 4746"/>
                <a:gd name="p0y0" fmla="*/ 63 h 63"/>
                <a:gd name="p0x1" fmla="*/ 68 w 4746"/>
                <a:gd name="p0y1" fmla="*/ 63 h 63"/>
                <a:gd name="p0x2" fmla="*/ 44 w 4746"/>
                <a:gd name="p0y2" fmla="*/ 63 h 63"/>
                <a:gd name="p0x3" fmla="*/ 21 w 4746"/>
                <a:gd name="p0y3" fmla="*/ 58 h 63"/>
                <a:gd name="p0x4" fmla="*/ 0 w 4746"/>
                <a:gd name="p0y4" fmla="*/ 49 h 63"/>
                <a:gd name="p0x5" fmla="*/ 17 w 4746"/>
                <a:gd name="p0y5" fmla="*/ 35 h 63"/>
                <a:gd name="p0x6" fmla="*/ 17 w 4746"/>
                <a:gd name="p0y6" fmla="*/ 35 h 63"/>
                <a:gd name="p0x7" fmla="*/ 33 w 4746"/>
                <a:gd name="p0y7" fmla="*/ 43 h 63"/>
                <a:gd name="p0x8" fmla="*/ 50 w 4746"/>
                <a:gd name="p0y8" fmla="*/ 48 h 63"/>
                <a:gd name="p0x9" fmla="*/ 68 w 4746"/>
                <a:gd name="p0y9" fmla="*/ 48 h 63"/>
                <a:gd name="p0x10" fmla="*/ 4618 w 4746"/>
                <a:gd name="p0y10" fmla="*/ 48 h 63"/>
                <a:gd name="p0x11" fmla="*/ 4664 w 4746"/>
                <a:gd name="p0y11" fmla="*/ 48 h 63"/>
                <a:gd name="p0x12" fmla="*/ 4705 w 4746"/>
                <a:gd name="p0y12" fmla="*/ 29 h 63"/>
                <a:gd name="p0x13" fmla="*/ 4735 w 4746"/>
                <a:gd name="p0y13" fmla="*/ 0 h 63"/>
                <a:gd name="p0x14" fmla="*/ 4746 w 4746"/>
                <a:gd name="p0y14" fmla="*/ 10 h 63"/>
                <a:gd name="p0x15" fmla="*/ 4713 w 4746"/>
                <a:gd name="p0y15" fmla="*/ 43 h 63"/>
                <a:gd name="p0x16" fmla="*/ 4668 w 4746"/>
                <a:gd name="p0y16" fmla="*/ 63 h 63"/>
                <a:gd name="p0x17" fmla="*/ 4618 w 474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/>
            <p:nvPr>
              <p:custDataLst>
                <p:tags r:id="rId52"/>
              </p:custDataLst>
            </p:nvPr>
          </p:nvSpPr>
          <p:spPr>
            <a:xfrm>
              <a:off x="7145" y="3283"/>
              <a:ext cx="128" cy="1563"/>
            </a:xfrm>
            <a:custGeom>
              <a:avLst/>
              <a:gdLst>
                <a:gd name="sw" fmla="*/ 1 w 128"/>
                <a:gd name="sh" fmla="*/ 1 h 1562"/>
                <a:gd name="mins" fmla="min sw sh"/>
                <a:gd name="dsw" fmla="+- 0 sw mins"/>
                <a:gd name="dsh" fmla="+- 0 sh mins"/>
                <a:gd name="p0x0" fmla="*/ 0 w 128"/>
                <a:gd name="p0y0" fmla="*/ 1396 h 1562"/>
                <a:gd name="p0x1" fmla="*/ 0 w 128"/>
                <a:gd name="p0y1" fmla="*/ 166 h 1562"/>
                <a:gd name="p0x2" fmla="*/ 0 w 128"/>
                <a:gd name="p0y2" fmla="*/ 91 h 1562"/>
                <a:gd name="p0x3" fmla="*/ 45 w 128"/>
                <a:gd name="p0y3" fmla="*/ 27 h 1562"/>
                <a:gd name="p0x4" fmla="*/ 111 w 128"/>
                <a:gd name="p0y4" fmla="*/ 0 h 1562"/>
                <a:gd name="p0x5" fmla="*/ 128 w 128"/>
                <a:gd name="p0y5" fmla="*/ 13 h 1562"/>
                <a:gd name="p0x6" fmla="*/ 128 w 128"/>
                <a:gd name="p0y6" fmla="*/ 13 h 1562"/>
                <a:gd name="p0x7" fmla="*/ 79 w 128"/>
                <a:gd name="p0y7" fmla="*/ 38 h 1562"/>
                <a:gd name="p0x8" fmla="*/ 45 w 128"/>
                <a:gd name="p0y8" fmla="*/ 97 h 1562"/>
                <a:gd name="p0x9" fmla="*/ 45 w 128"/>
                <a:gd name="p0y9" fmla="*/ 166 h 1562"/>
                <a:gd name="p0x10" fmla="*/ 45 w 128"/>
                <a:gd name="p0y10" fmla="*/ 1396 h 1562"/>
                <a:gd name="p0x11" fmla="*/ 45 w 128"/>
                <a:gd name="p0y11" fmla="*/ 1465 h 1562"/>
                <a:gd name="p0x12" fmla="*/ 79 w 128"/>
                <a:gd name="p0y12" fmla="*/ 1523 h 1562"/>
                <a:gd name="p0x13" fmla="*/ 128 w 128"/>
                <a:gd name="p0y13" fmla="*/ 1548 h 1562"/>
                <a:gd name="p0x14" fmla="*/ 111 w 128"/>
                <a:gd name="p0y14" fmla="*/ 1562 h 1562"/>
                <a:gd name="p0x15" fmla="*/ 111 w 128"/>
                <a:gd name="p0y15" fmla="*/ 1562 h 1562"/>
                <a:gd name="p0x16" fmla="*/ 45 w 128"/>
                <a:gd name="p0y16" fmla="*/ 1535 h 1562"/>
                <a:gd name="p0x17" fmla="*/ 0 w 128"/>
                <a:gd name="p0y17" fmla="*/ 1471 h 1562"/>
                <a:gd name="p0x18" fmla="*/ 0 w 128"/>
                <a:gd name="p0y18" fmla="*/ 1396 h 15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3" name="文本框 62"/>
          <p:cNvSpPr txBox="1"/>
          <p:nvPr>
            <p:custDataLst>
              <p:tags r:id="rId53"/>
            </p:custDataLst>
          </p:nvPr>
        </p:nvSpPr>
        <p:spPr>
          <a:xfrm>
            <a:off x="4679976" y="210883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多传感器采集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4" name="文本框 63"/>
          <p:cNvSpPr txBox="1"/>
          <p:nvPr>
            <p:custDataLst>
              <p:tags r:id="rId54"/>
            </p:custDataLst>
          </p:nvPr>
        </p:nvSpPr>
        <p:spPr>
          <a:xfrm>
            <a:off x="4679976" y="2414588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温湿度、光照、人体存在、烟雾探测，实时上报环境与设备状态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grpSp>
        <p:nvGrpSpPr>
          <p:cNvPr id="134" name="组合 133"/>
          <p:cNvGrpSpPr/>
          <p:nvPr/>
        </p:nvGrpSpPr>
        <p:grpSpPr>
          <a:xfrm>
            <a:off x="4537075" y="3352800"/>
            <a:ext cx="3117850" cy="1009650"/>
            <a:chOff x="7145" y="5280"/>
            <a:chExt cx="4910" cy="1590"/>
          </a:xfrm>
        </p:grpSpPr>
        <p:sp>
          <p:nvSpPr>
            <p:cNvPr id="65" name="任意多边形 64"/>
            <p:cNvSpPr/>
            <p:nvPr>
              <p:custDataLst>
                <p:tags r:id="rId55"/>
              </p:custDataLst>
            </p:nvPr>
          </p:nvSpPr>
          <p:spPr>
            <a:xfrm>
              <a:off x="7145" y="5280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80 w 4910"/>
                <a:gd name="p0y0" fmla="*/ 0 h 1590"/>
                <a:gd name="p0x1" fmla="*/ 4730 w 4910"/>
                <a:gd name="p0y1" fmla="*/ 0 h 1590"/>
                <a:gd name="p0x2" fmla="*/ 4829 w 4910"/>
                <a:gd name="p0y2" fmla="*/ 0 h 1590"/>
                <a:gd name="p0x3" fmla="*/ 4910 w 4910"/>
                <a:gd name="p0y3" fmla="*/ 80 h 1590"/>
                <a:gd name="p0x4" fmla="*/ 4910 w 4910"/>
                <a:gd name="p0y4" fmla="*/ 180 h 1590"/>
                <a:gd name="p0x5" fmla="*/ 4910 w 4910"/>
                <a:gd name="p0y5" fmla="*/ 1410 h 1590"/>
                <a:gd name="p0x6" fmla="*/ 4910 w 4910"/>
                <a:gd name="p0y6" fmla="*/ 1509 h 1590"/>
                <a:gd name="p0x7" fmla="*/ 4829 w 4910"/>
                <a:gd name="p0y7" fmla="*/ 1590 h 1590"/>
                <a:gd name="p0x8" fmla="*/ 4730 w 4910"/>
                <a:gd name="p0y8" fmla="*/ 1590 h 1590"/>
                <a:gd name="p0x9" fmla="*/ 180 w 4910"/>
                <a:gd name="p0y9" fmla="*/ 1590 h 1590"/>
                <a:gd name="p0x10" fmla="*/ 80 w 4910"/>
                <a:gd name="p0y10" fmla="*/ 1590 h 1590"/>
                <a:gd name="p0x11" fmla="*/ 0 w 4910"/>
                <a:gd name="p0y11" fmla="*/ 1509 h 1590"/>
                <a:gd name="p0x12" fmla="*/ 0 w 4910"/>
                <a:gd name="p0y12" fmla="*/ 1410 h 1590"/>
                <a:gd name="p0x13" fmla="*/ 0 w 4910"/>
                <a:gd name="p0y13" fmla="*/ 180 h 1590"/>
                <a:gd name="p0x14" fmla="*/ 0 w 4910"/>
                <a:gd name="p0y14" fmla="*/ 80 h 1590"/>
                <a:gd name="p0x15" fmla="*/ 80 w 4910"/>
                <a:gd name="p0y15" fmla="*/ 0 h 1590"/>
                <a:gd name="p0x16" fmla="*/ 18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6" name="任意多边形 65"/>
            <p:cNvSpPr/>
            <p:nvPr>
              <p:custDataLst>
                <p:tags r:id="rId56"/>
              </p:custDataLst>
            </p:nvPr>
          </p:nvSpPr>
          <p:spPr>
            <a:xfrm>
              <a:off x="7256" y="5280"/>
              <a:ext cx="4746" cy="63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68 w 4746"/>
                <a:gd name="p0y0" fmla="*/ 0 h 63"/>
                <a:gd name="p0x1" fmla="*/ 4618 w 4746"/>
                <a:gd name="p0y1" fmla="*/ 0 h 63"/>
                <a:gd name="p0x2" fmla="*/ 4668 w 4746"/>
                <a:gd name="p0y2" fmla="*/ 0 h 63"/>
                <a:gd name="p0x3" fmla="*/ 4713 w 4746"/>
                <a:gd name="p0y3" fmla="*/ 20 h 63"/>
                <a:gd name="p0x4" fmla="*/ 4746 w 4746"/>
                <a:gd name="p0y4" fmla="*/ 52 h 63"/>
                <a:gd name="p0x5" fmla="*/ 4735 w 4746"/>
                <a:gd name="p0y5" fmla="*/ 63 h 63"/>
                <a:gd name="p0x6" fmla="*/ 4705 w 4746"/>
                <a:gd name="p0y6" fmla="*/ 33 h 63"/>
                <a:gd name="p0x7" fmla="*/ 4664 w 4746"/>
                <a:gd name="p0y7" fmla="*/ 15 h 63"/>
                <a:gd name="p0x8" fmla="*/ 4618 w 4746"/>
                <a:gd name="p0y8" fmla="*/ 15 h 63"/>
                <a:gd name="p0x9" fmla="*/ 68 w 4746"/>
                <a:gd name="p0y9" fmla="*/ 15 h 63"/>
                <a:gd name="p0x10" fmla="*/ 50 w 4746"/>
                <a:gd name="p0y10" fmla="*/ 15 h 63"/>
                <a:gd name="p0x11" fmla="*/ 33 w 4746"/>
                <a:gd name="p0y11" fmla="*/ 19 h 63"/>
                <a:gd name="p0x12" fmla="*/ 17 w 4746"/>
                <a:gd name="p0y12" fmla="*/ 27 h 63"/>
                <a:gd name="p0x13" fmla="*/ 0 w 4746"/>
                <a:gd name="p0y13" fmla="*/ 13 h 63"/>
                <a:gd name="p0x14" fmla="*/ 0 w 4746"/>
                <a:gd name="p0y14" fmla="*/ 13 h 63"/>
                <a:gd name="p0x15" fmla="*/ 21 w 4746"/>
                <a:gd name="p0y15" fmla="*/ 4 h 63"/>
                <a:gd name="p0x16" fmla="*/ 44 w 4746"/>
                <a:gd name="p0y16" fmla="*/ 0 h 63"/>
                <a:gd name="p0x17" fmla="*/ 68 w 474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7" name="任意多边形 66"/>
            <p:cNvSpPr/>
            <p:nvPr>
              <p:custDataLst>
                <p:tags r:id="rId57"/>
              </p:custDataLst>
            </p:nvPr>
          </p:nvSpPr>
          <p:spPr>
            <a:xfrm>
              <a:off x="11991" y="5332"/>
              <a:ext cx="64" cy="1485"/>
            </a:xfrm>
            <a:custGeom>
              <a:avLst/>
              <a:gdLst>
                <a:gd name="sw" fmla="*/ 1 w 63"/>
                <a:gd name="sh" fmla="*/ 1 h 1484"/>
                <a:gd name="mins" fmla="min sw sh"/>
                <a:gd name="dsw" fmla="+- 0 sw mins"/>
                <a:gd name="dsh" fmla="+- 0 sh mins"/>
                <a:gd name="p0x0" fmla="*/ 63 w 63"/>
                <a:gd name="p0y0" fmla="*/ 127 h 1484"/>
                <a:gd name="p0x1" fmla="*/ 63 w 63"/>
                <a:gd name="p0y1" fmla="*/ 1357 h 1484"/>
                <a:gd name="p0x2" fmla="*/ 63 w 63"/>
                <a:gd name="p0y2" fmla="*/ 1406 h 1484"/>
                <a:gd name="p0x3" fmla="*/ 43 w 63"/>
                <a:gd name="p0y3" fmla="*/ 1451 h 1484"/>
                <a:gd name="p0x4" fmla="*/ 10 w 63"/>
                <a:gd name="p0y4" fmla="*/ 1484 h 1484"/>
                <a:gd name="p0x5" fmla="*/ 0 w 63"/>
                <a:gd name="p0y5" fmla="*/ 1473 h 1484"/>
                <a:gd name="p0x6" fmla="*/ 29 w 63"/>
                <a:gd name="p0y6" fmla="*/ 1444 h 1484"/>
                <a:gd name="p0x7" fmla="*/ 48 w 63"/>
                <a:gd name="p0y7" fmla="*/ 1402 h 1484"/>
                <a:gd name="p0x8" fmla="*/ 48 w 63"/>
                <a:gd name="p0y8" fmla="*/ 1357 h 1484"/>
                <a:gd name="p0x9" fmla="*/ 48 w 63"/>
                <a:gd name="p0y9" fmla="*/ 127 h 1484"/>
                <a:gd name="p0x10" fmla="*/ 48 w 63"/>
                <a:gd name="p0y10" fmla="*/ 81 h 1484"/>
                <a:gd name="p0x11" fmla="*/ 29 w 63"/>
                <a:gd name="p0y11" fmla="*/ 40 h 1484"/>
                <a:gd name="p0x12" fmla="*/ 0 w 63"/>
                <a:gd name="p0y12" fmla="*/ 10 h 1484"/>
                <a:gd name="p0x13" fmla="*/ 10 w 63"/>
                <a:gd name="p0y13" fmla="*/ 0 h 1484"/>
                <a:gd name="p0x14" fmla="*/ 43 w 63"/>
                <a:gd name="p0y14" fmla="*/ 32 h 1484"/>
                <a:gd name="p0x15" fmla="*/ 63 w 63"/>
                <a:gd name="p0y15" fmla="*/ 77 h 1484"/>
                <a:gd name="p0x16" fmla="*/ 63 w 63"/>
                <a:gd name="p0y16" fmla="*/ 127 h 14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8" name="任意多边形 67"/>
            <p:cNvSpPr/>
            <p:nvPr>
              <p:custDataLst>
                <p:tags r:id="rId58"/>
              </p:custDataLst>
            </p:nvPr>
          </p:nvSpPr>
          <p:spPr>
            <a:xfrm>
              <a:off x="7256" y="6806"/>
              <a:ext cx="4746" cy="64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4618 w 4746"/>
                <a:gd name="p0y0" fmla="*/ 63 h 63"/>
                <a:gd name="p0x1" fmla="*/ 68 w 4746"/>
                <a:gd name="p0y1" fmla="*/ 63 h 63"/>
                <a:gd name="p0x2" fmla="*/ 44 w 4746"/>
                <a:gd name="p0y2" fmla="*/ 63 h 63"/>
                <a:gd name="p0x3" fmla="*/ 21 w 4746"/>
                <a:gd name="p0y3" fmla="*/ 58 h 63"/>
                <a:gd name="p0x4" fmla="*/ 0 w 4746"/>
                <a:gd name="p0y4" fmla="*/ 49 h 63"/>
                <a:gd name="p0x5" fmla="*/ 17 w 4746"/>
                <a:gd name="p0y5" fmla="*/ 35 h 63"/>
                <a:gd name="p0x6" fmla="*/ 17 w 4746"/>
                <a:gd name="p0y6" fmla="*/ 35 h 63"/>
                <a:gd name="p0x7" fmla="*/ 33 w 4746"/>
                <a:gd name="p0y7" fmla="*/ 43 h 63"/>
                <a:gd name="p0x8" fmla="*/ 50 w 4746"/>
                <a:gd name="p0y8" fmla="*/ 48 h 63"/>
                <a:gd name="p0x9" fmla="*/ 68 w 4746"/>
                <a:gd name="p0y9" fmla="*/ 48 h 63"/>
                <a:gd name="p0x10" fmla="*/ 4618 w 4746"/>
                <a:gd name="p0y10" fmla="*/ 48 h 63"/>
                <a:gd name="p0x11" fmla="*/ 4664 w 4746"/>
                <a:gd name="p0y11" fmla="*/ 48 h 63"/>
                <a:gd name="p0x12" fmla="*/ 4705 w 4746"/>
                <a:gd name="p0y12" fmla="*/ 29 h 63"/>
                <a:gd name="p0x13" fmla="*/ 4735 w 4746"/>
                <a:gd name="p0y13" fmla="*/ 0 h 63"/>
                <a:gd name="p0x14" fmla="*/ 4746 w 4746"/>
                <a:gd name="p0y14" fmla="*/ 10 h 63"/>
                <a:gd name="p0x15" fmla="*/ 4713 w 4746"/>
                <a:gd name="p0y15" fmla="*/ 43 h 63"/>
                <a:gd name="p0x16" fmla="*/ 4668 w 4746"/>
                <a:gd name="p0y16" fmla="*/ 63 h 63"/>
                <a:gd name="p0x17" fmla="*/ 4618 w 474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9" name="任意多边形 68"/>
            <p:cNvSpPr/>
            <p:nvPr>
              <p:custDataLst>
                <p:tags r:id="rId59"/>
              </p:custDataLst>
            </p:nvPr>
          </p:nvSpPr>
          <p:spPr>
            <a:xfrm>
              <a:off x="7145" y="5293"/>
              <a:ext cx="128" cy="1563"/>
            </a:xfrm>
            <a:custGeom>
              <a:avLst/>
              <a:gdLst>
                <a:gd name="sw" fmla="*/ 1 w 128"/>
                <a:gd name="sh" fmla="*/ 1 h 1562"/>
                <a:gd name="mins" fmla="min sw sh"/>
                <a:gd name="dsw" fmla="+- 0 sw mins"/>
                <a:gd name="dsh" fmla="+- 0 sh mins"/>
                <a:gd name="p0x0" fmla="*/ 0 w 128"/>
                <a:gd name="p0y0" fmla="*/ 1396 h 1562"/>
                <a:gd name="p0x1" fmla="*/ 0 w 128"/>
                <a:gd name="p0y1" fmla="*/ 166 h 1562"/>
                <a:gd name="p0x2" fmla="*/ 0 w 128"/>
                <a:gd name="p0y2" fmla="*/ 91 h 1562"/>
                <a:gd name="p0x3" fmla="*/ 45 w 128"/>
                <a:gd name="p0y3" fmla="*/ 27 h 1562"/>
                <a:gd name="p0x4" fmla="*/ 111 w 128"/>
                <a:gd name="p0y4" fmla="*/ 0 h 1562"/>
                <a:gd name="p0x5" fmla="*/ 128 w 128"/>
                <a:gd name="p0y5" fmla="*/ 13 h 1562"/>
                <a:gd name="p0x6" fmla="*/ 128 w 128"/>
                <a:gd name="p0y6" fmla="*/ 13 h 1562"/>
                <a:gd name="p0x7" fmla="*/ 79 w 128"/>
                <a:gd name="p0y7" fmla="*/ 38 h 1562"/>
                <a:gd name="p0x8" fmla="*/ 45 w 128"/>
                <a:gd name="p0y8" fmla="*/ 97 h 1562"/>
                <a:gd name="p0x9" fmla="*/ 45 w 128"/>
                <a:gd name="p0y9" fmla="*/ 166 h 1562"/>
                <a:gd name="p0x10" fmla="*/ 45 w 128"/>
                <a:gd name="p0y10" fmla="*/ 1396 h 1562"/>
                <a:gd name="p0x11" fmla="*/ 45 w 128"/>
                <a:gd name="p0y11" fmla="*/ 1465 h 1562"/>
                <a:gd name="p0x12" fmla="*/ 79 w 128"/>
                <a:gd name="p0y12" fmla="*/ 1523 h 1562"/>
                <a:gd name="p0x13" fmla="*/ 128 w 128"/>
                <a:gd name="p0y13" fmla="*/ 1548 h 1562"/>
                <a:gd name="p0x14" fmla="*/ 111 w 128"/>
                <a:gd name="p0y14" fmla="*/ 1562 h 1562"/>
                <a:gd name="p0x15" fmla="*/ 111 w 128"/>
                <a:gd name="p0y15" fmla="*/ 1562 h 1562"/>
                <a:gd name="p0x16" fmla="*/ 45 w 128"/>
                <a:gd name="p0y16" fmla="*/ 1535 h 1562"/>
                <a:gd name="p0x17" fmla="*/ 0 w 128"/>
                <a:gd name="p0y17" fmla="*/ 1471 h 1562"/>
                <a:gd name="p0x18" fmla="*/ 0 w 128"/>
                <a:gd name="p0y18" fmla="*/ 1396 h 15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1" name="文本框 70"/>
          <p:cNvSpPr txBox="1"/>
          <p:nvPr>
            <p:custDataLst>
              <p:tags r:id="rId60"/>
            </p:custDataLst>
          </p:nvPr>
        </p:nvSpPr>
        <p:spPr>
          <a:xfrm>
            <a:off x="4679976" y="338518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RCU </a:t>
            </a:r>
            <a:r>
              <a:rPr lang="zh-CN" b="1">
                <a:solidFill>
                  <a:schemeClr val="tx2"/>
                </a:solidFill>
                <a:cs typeface="+mn-lt"/>
              </a:rPr>
              <a:t>跨品牌协同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72" name="文本框 71"/>
          <p:cNvSpPr txBox="1"/>
          <p:nvPr>
            <p:custDataLst>
              <p:tags r:id="rId61"/>
            </p:custDataLst>
          </p:nvPr>
        </p:nvSpPr>
        <p:spPr>
          <a:xfrm>
            <a:off x="4679976" y="3690938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无缝对接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30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种</a:t>
            </a:r>
            <a:r>
              <a:rPr lang="en-US" sz="1500">
                <a:solidFill>
                  <a:srgbClr val="3D5A78"/>
                </a:solidFill>
                <a:cs typeface="+mn-lt"/>
              </a:rPr>
              <a:t> </a:t>
            </a:r>
            <a:r>
              <a:rPr lang="zh-CN" sz="1500">
                <a:solidFill>
                  <a:srgbClr val="3D5A78"/>
                </a:solidFill>
                <a:cs typeface="+mn-lt"/>
              </a:rPr>
              <a:t>品牌设备，门锁、空调、窗帘、影音统一接入</a:t>
            </a:r>
            <a:endParaRPr lang="zh-CN" sz="1500">
              <a:solidFill>
                <a:srgbClr val="3D5A78"/>
              </a:solidFill>
              <a:cs typeface="+mn-lt"/>
            </a:endParaRPr>
          </a:p>
        </p:txBody>
      </p:sp>
      <p:grpSp>
        <p:nvGrpSpPr>
          <p:cNvPr id="135" name="组合 134"/>
          <p:cNvGrpSpPr/>
          <p:nvPr/>
        </p:nvGrpSpPr>
        <p:grpSpPr>
          <a:xfrm>
            <a:off x="4537075" y="4629150"/>
            <a:ext cx="3117850" cy="1009650"/>
            <a:chOff x="7145" y="7290"/>
            <a:chExt cx="4910" cy="1590"/>
          </a:xfrm>
        </p:grpSpPr>
        <p:sp>
          <p:nvSpPr>
            <p:cNvPr id="73" name="任意多边形 72"/>
            <p:cNvSpPr/>
            <p:nvPr>
              <p:custDataLst>
                <p:tags r:id="rId62"/>
              </p:custDataLst>
            </p:nvPr>
          </p:nvSpPr>
          <p:spPr>
            <a:xfrm>
              <a:off x="7145" y="7290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80 w 4910"/>
                <a:gd name="p0y0" fmla="*/ 0 h 1590"/>
                <a:gd name="p0x1" fmla="*/ 4730 w 4910"/>
                <a:gd name="p0y1" fmla="*/ 0 h 1590"/>
                <a:gd name="p0x2" fmla="*/ 4829 w 4910"/>
                <a:gd name="p0y2" fmla="*/ 0 h 1590"/>
                <a:gd name="p0x3" fmla="*/ 4910 w 4910"/>
                <a:gd name="p0y3" fmla="*/ 80 h 1590"/>
                <a:gd name="p0x4" fmla="*/ 4910 w 4910"/>
                <a:gd name="p0y4" fmla="*/ 180 h 1590"/>
                <a:gd name="p0x5" fmla="*/ 4910 w 4910"/>
                <a:gd name="p0y5" fmla="*/ 1410 h 1590"/>
                <a:gd name="p0x6" fmla="*/ 4910 w 4910"/>
                <a:gd name="p0y6" fmla="*/ 1509 h 1590"/>
                <a:gd name="p0x7" fmla="*/ 4829 w 4910"/>
                <a:gd name="p0y7" fmla="*/ 1590 h 1590"/>
                <a:gd name="p0x8" fmla="*/ 4730 w 4910"/>
                <a:gd name="p0y8" fmla="*/ 1590 h 1590"/>
                <a:gd name="p0x9" fmla="*/ 180 w 4910"/>
                <a:gd name="p0y9" fmla="*/ 1590 h 1590"/>
                <a:gd name="p0x10" fmla="*/ 80 w 4910"/>
                <a:gd name="p0y10" fmla="*/ 1590 h 1590"/>
                <a:gd name="p0x11" fmla="*/ 0 w 4910"/>
                <a:gd name="p0y11" fmla="*/ 1509 h 1590"/>
                <a:gd name="p0x12" fmla="*/ 0 w 4910"/>
                <a:gd name="p0y12" fmla="*/ 1410 h 1590"/>
                <a:gd name="p0x13" fmla="*/ 0 w 4910"/>
                <a:gd name="p0y13" fmla="*/ 180 h 1590"/>
                <a:gd name="p0x14" fmla="*/ 0 w 4910"/>
                <a:gd name="p0y14" fmla="*/ 80 h 1590"/>
                <a:gd name="p0x15" fmla="*/ 80 w 4910"/>
                <a:gd name="p0y15" fmla="*/ 0 h 1590"/>
                <a:gd name="p0x16" fmla="*/ 18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4" name="任意多边形 73"/>
            <p:cNvSpPr/>
            <p:nvPr>
              <p:custDataLst>
                <p:tags r:id="rId63"/>
              </p:custDataLst>
            </p:nvPr>
          </p:nvSpPr>
          <p:spPr>
            <a:xfrm>
              <a:off x="7256" y="7290"/>
              <a:ext cx="4746" cy="63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68 w 4746"/>
                <a:gd name="p0y0" fmla="*/ 0 h 63"/>
                <a:gd name="p0x1" fmla="*/ 4618 w 4746"/>
                <a:gd name="p0y1" fmla="*/ 0 h 63"/>
                <a:gd name="p0x2" fmla="*/ 4668 w 4746"/>
                <a:gd name="p0y2" fmla="*/ 0 h 63"/>
                <a:gd name="p0x3" fmla="*/ 4713 w 4746"/>
                <a:gd name="p0y3" fmla="*/ 20 h 63"/>
                <a:gd name="p0x4" fmla="*/ 4746 w 4746"/>
                <a:gd name="p0y4" fmla="*/ 52 h 63"/>
                <a:gd name="p0x5" fmla="*/ 4735 w 4746"/>
                <a:gd name="p0y5" fmla="*/ 63 h 63"/>
                <a:gd name="p0x6" fmla="*/ 4705 w 4746"/>
                <a:gd name="p0y6" fmla="*/ 33 h 63"/>
                <a:gd name="p0x7" fmla="*/ 4664 w 4746"/>
                <a:gd name="p0y7" fmla="*/ 15 h 63"/>
                <a:gd name="p0x8" fmla="*/ 4618 w 4746"/>
                <a:gd name="p0y8" fmla="*/ 15 h 63"/>
                <a:gd name="p0x9" fmla="*/ 68 w 4746"/>
                <a:gd name="p0y9" fmla="*/ 15 h 63"/>
                <a:gd name="p0x10" fmla="*/ 50 w 4746"/>
                <a:gd name="p0y10" fmla="*/ 15 h 63"/>
                <a:gd name="p0x11" fmla="*/ 33 w 4746"/>
                <a:gd name="p0y11" fmla="*/ 19 h 63"/>
                <a:gd name="p0x12" fmla="*/ 17 w 4746"/>
                <a:gd name="p0y12" fmla="*/ 27 h 63"/>
                <a:gd name="p0x13" fmla="*/ 0 w 4746"/>
                <a:gd name="p0y13" fmla="*/ 13 h 63"/>
                <a:gd name="p0x14" fmla="*/ 0 w 4746"/>
                <a:gd name="p0y14" fmla="*/ 13 h 63"/>
                <a:gd name="p0x15" fmla="*/ 21 w 4746"/>
                <a:gd name="p0y15" fmla="*/ 4 h 63"/>
                <a:gd name="p0x16" fmla="*/ 44 w 4746"/>
                <a:gd name="p0y16" fmla="*/ 0 h 63"/>
                <a:gd name="p0x17" fmla="*/ 68 w 474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5" name="任意多边形 74"/>
            <p:cNvSpPr/>
            <p:nvPr>
              <p:custDataLst>
                <p:tags r:id="rId64"/>
              </p:custDataLst>
            </p:nvPr>
          </p:nvSpPr>
          <p:spPr>
            <a:xfrm>
              <a:off x="11991" y="7342"/>
              <a:ext cx="64" cy="1485"/>
            </a:xfrm>
            <a:custGeom>
              <a:avLst/>
              <a:gdLst>
                <a:gd name="sw" fmla="*/ 1 w 63"/>
                <a:gd name="sh" fmla="*/ 1 h 1484"/>
                <a:gd name="mins" fmla="min sw sh"/>
                <a:gd name="dsw" fmla="+- 0 sw mins"/>
                <a:gd name="dsh" fmla="+- 0 sh mins"/>
                <a:gd name="p0x0" fmla="*/ 63 w 63"/>
                <a:gd name="p0y0" fmla="*/ 127 h 1484"/>
                <a:gd name="p0x1" fmla="*/ 63 w 63"/>
                <a:gd name="p0y1" fmla="*/ 1357 h 1484"/>
                <a:gd name="p0x2" fmla="*/ 63 w 63"/>
                <a:gd name="p0y2" fmla="*/ 1406 h 1484"/>
                <a:gd name="p0x3" fmla="*/ 43 w 63"/>
                <a:gd name="p0y3" fmla="*/ 1451 h 1484"/>
                <a:gd name="p0x4" fmla="*/ 10 w 63"/>
                <a:gd name="p0y4" fmla="*/ 1484 h 1484"/>
                <a:gd name="p0x5" fmla="*/ 0 w 63"/>
                <a:gd name="p0y5" fmla="*/ 1473 h 1484"/>
                <a:gd name="p0x6" fmla="*/ 29 w 63"/>
                <a:gd name="p0y6" fmla="*/ 1444 h 1484"/>
                <a:gd name="p0x7" fmla="*/ 48 w 63"/>
                <a:gd name="p0y7" fmla="*/ 1402 h 1484"/>
                <a:gd name="p0x8" fmla="*/ 48 w 63"/>
                <a:gd name="p0y8" fmla="*/ 1357 h 1484"/>
                <a:gd name="p0x9" fmla="*/ 48 w 63"/>
                <a:gd name="p0y9" fmla="*/ 127 h 1484"/>
                <a:gd name="p0x10" fmla="*/ 48 w 63"/>
                <a:gd name="p0y10" fmla="*/ 81 h 1484"/>
                <a:gd name="p0x11" fmla="*/ 29 w 63"/>
                <a:gd name="p0y11" fmla="*/ 40 h 1484"/>
                <a:gd name="p0x12" fmla="*/ 0 w 63"/>
                <a:gd name="p0y12" fmla="*/ 10 h 1484"/>
                <a:gd name="p0x13" fmla="*/ 10 w 63"/>
                <a:gd name="p0y13" fmla="*/ 0 h 1484"/>
                <a:gd name="p0x14" fmla="*/ 43 w 63"/>
                <a:gd name="p0y14" fmla="*/ 32 h 1484"/>
                <a:gd name="p0x15" fmla="*/ 63 w 63"/>
                <a:gd name="p0y15" fmla="*/ 77 h 1484"/>
                <a:gd name="p0x16" fmla="*/ 63 w 63"/>
                <a:gd name="p0y16" fmla="*/ 127 h 14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6" name="任意多边形 75"/>
            <p:cNvSpPr/>
            <p:nvPr>
              <p:custDataLst>
                <p:tags r:id="rId65"/>
              </p:custDataLst>
            </p:nvPr>
          </p:nvSpPr>
          <p:spPr>
            <a:xfrm>
              <a:off x="7256" y="8816"/>
              <a:ext cx="4746" cy="64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4618 w 4746"/>
                <a:gd name="p0y0" fmla="*/ 63 h 63"/>
                <a:gd name="p0x1" fmla="*/ 68 w 4746"/>
                <a:gd name="p0y1" fmla="*/ 63 h 63"/>
                <a:gd name="p0x2" fmla="*/ 44 w 4746"/>
                <a:gd name="p0y2" fmla="*/ 63 h 63"/>
                <a:gd name="p0x3" fmla="*/ 21 w 4746"/>
                <a:gd name="p0y3" fmla="*/ 58 h 63"/>
                <a:gd name="p0x4" fmla="*/ 0 w 4746"/>
                <a:gd name="p0y4" fmla="*/ 49 h 63"/>
                <a:gd name="p0x5" fmla="*/ 17 w 4746"/>
                <a:gd name="p0y5" fmla="*/ 35 h 63"/>
                <a:gd name="p0x6" fmla="*/ 17 w 4746"/>
                <a:gd name="p0y6" fmla="*/ 35 h 63"/>
                <a:gd name="p0x7" fmla="*/ 33 w 4746"/>
                <a:gd name="p0y7" fmla="*/ 43 h 63"/>
                <a:gd name="p0x8" fmla="*/ 50 w 4746"/>
                <a:gd name="p0y8" fmla="*/ 48 h 63"/>
                <a:gd name="p0x9" fmla="*/ 68 w 4746"/>
                <a:gd name="p0y9" fmla="*/ 48 h 63"/>
                <a:gd name="p0x10" fmla="*/ 4618 w 4746"/>
                <a:gd name="p0y10" fmla="*/ 48 h 63"/>
                <a:gd name="p0x11" fmla="*/ 4664 w 4746"/>
                <a:gd name="p0y11" fmla="*/ 48 h 63"/>
                <a:gd name="p0x12" fmla="*/ 4705 w 4746"/>
                <a:gd name="p0y12" fmla="*/ 29 h 63"/>
                <a:gd name="p0x13" fmla="*/ 4735 w 4746"/>
                <a:gd name="p0y13" fmla="*/ 0 h 63"/>
                <a:gd name="p0x14" fmla="*/ 4746 w 4746"/>
                <a:gd name="p0y14" fmla="*/ 10 h 63"/>
                <a:gd name="p0x15" fmla="*/ 4713 w 4746"/>
                <a:gd name="p0y15" fmla="*/ 43 h 63"/>
                <a:gd name="p0x16" fmla="*/ 4668 w 4746"/>
                <a:gd name="p0y16" fmla="*/ 63 h 63"/>
                <a:gd name="p0x17" fmla="*/ 4618 w 474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7" name="任意多边形 76"/>
            <p:cNvSpPr/>
            <p:nvPr>
              <p:custDataLst>
                <p:tags r:id="rId66"/>
              </p:custDataLst>
            </p:nvPr>
          </p:nvSpPr>
          <p:spPr>
            <a:xfrm>
              <a:off x="7145" y="7303"/>
              <a:ext cx="128" cy="1563"/>
            </a:xfrm>
            <a:custGeom>
              <a:avLst/>
              <a:gdLst>
                <a:gd name="sw" fmla="*/ 1 w 128"/>
                <a:gd name="sh" fmla="*/ 1 h 1562"/>
                <a:gd name="mins" fmla="min sw sh"/>
                <a:gd name="dsw" fmla="+- 0 sw mins"/>
                <a:gd name="dsh" fmla="+- 0 sh mins"/>
                <a:gd name="p0x0" fmla="*/ 0 w 128"/>
                <a:gd name="p0y0" fmla="*/ 1396 h 1562"/>
                <a:gd name="p0x1" fmla="*/ 0 w 128"/>
                <a:gd name="p0y1" fmla="*/ 166 h 1562"/>
                <a:gd name="p0x2" fmla="*/ 0 w 128"/>
                <a:gd name="p0y2" fmla="*/ 91 h 1562"/>
                <a:gd name="p0x3" fmla="*/ 45 w 128"/>
                <a:gd name="p0y3" fmla="*/ 27 h 1562"/>
                <a:gd name="p0x4" fmla="*/ 111 w 128"/>
                <a:gd name="p0y4" fmla="*/ 0 h 1562"/>
                <a:gd name="p0x5" fmla="*/ 128 w 128"/>
                <a:gd name="p0y5" fmla="*/ 13 h 1562"/>
                <a:gd name="p0x6" fmla="*/ 128 w 128"/>
                <a:gd name="p0y6" fmla="*/ 13 h 1562"/>
                <a:gd name="p0x7" fmla="*/ 79 w 128"/>
                <a:gd name="p0y7" fmla="*/ 38 h 1562"/>
                <a:gd name="p0x8" fmla="*/ 45 w 128"/>
                <a:gd name="p0y8" fmla="*/ 97 h 1562"/>
                <a:gd name="p0x9" fmla="*/ 45 w 128"/>
                <a:gd name="p0y9" fmla="*/ 166 h 1562"/>
                <a:gd name="p0x10" fmla="*/ 45 w 128"/>
                <a:gd name="p0y10" fmla="*/ 1396 h 1562"/>
                <a:gd name="p0x11" fmla="*/ 45 w 128"/>
                <a:gd name="p0y11" fmla="*/ 1465 h 1562"/>
                <a:gd name="p0x12" fmla="*/ 79 w 128"/>
                <a:gd name="p0y12" fmla="*/ 1523 h 1562"/>
                <a:gd name="p0x13" fmla="*/ 128 w 128"/>
                <a:gd name="p0y13" fmla="*/ 1548 h 1562"/>
                <a:gd name="p0x14" fmla="*/ 111 w 128"/>
                <a:gd name="p0y14" fmla="*/ 1562 h 1562"/>
                <a:gd name="p0x15" fmla="*/ 111 w 128"/>
                <a:gd name="p0y15" fmla="*/ 1562 h 1562"/>
                <a:gd name="p0x16" fmla="*/ 45 w 128"/>
                <a:gd name="p0y16" fmla="*/ 1535 h 1562"/>
                <a:gd name="p0x17" fmla="*/ 0 w 128"/>
                <a:gd name="p0y17" fmla="*/ 1471 h 1562"/>
                <a:gd name="p0x18" fmla="*/ 0 w 128"/>
                <a:gd name="p0y18" fmla="*/ 1396 h 15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79" name="文本框 78"/>
          <p:cNvSpPr txBox="1"/>
          <p:nvPr>
            <p:custDataLst>
              <p:tags r:id="rId67"/>
            </p:custDataLst>
          </p:nvPr>
        </p:nvSpPr>
        <p:spPr>
          <a:xfrm>
            <a:off x="4679976" y="466153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性能指标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0" name="文本框 79"/>
          <p:cNvSpPr txBox="1"/>
          <p:nvPr>
            <p:custDataLst>
              <p:tags r:id="rId68"/>
            </p:custDataLst>
          </p:nvPr>
        </p:nvSpPr>
        <p:spPr>
          <a:xfrm>
            <a:off x="4679976" y="4967288"/>
            <a:ext cx="274483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响应延迟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&lt;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0.05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秒</a:t>
            </a:r>
            <a:r>
              <a:rPr lang="zh-CN" altLang="en-US" sz="1500">
                <a:solidFill>
                  <a:srgbClr val="3D5A78"/>
                </a:solidFill>
                <a:cs typeface="+mn-lt"/>
              </a:rPr>
              <a:t>，并发控制节点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&gt;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200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个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36" name="组合 135"/>
          <p:cNvGrpSpPr/>
          <p:nvPr/>
        </p:nvGrpSpPr>
        <p:grpSpPr>
          <a:xfrm>
            <a:off x="4537075" y="5943600"/>
            <a:ext cx="3117850" cy="332740"/>
            <a:chOff x="7145" y="9360"/>
            <a:chExt cx="4910" cy="524"/>
          </a:xfrm>
        </p:grpSpPr>
        <p:sp>
          <p:nvSpPr>
            <p:cNvPr id="81" name="任意多边形 80"/>
            <p:cNvSpPr/>
            <p:nvPr>
              <p:custDataLst>
                <p:tags r:id="rId69"/>
              </p:custDataLst>
            </p:nvPr>
          </p:nvSpPr>
          <p:spPr>
            <a:xfrm>
              <a:off x="7145" y="9360"/>
              <a:ext cx="4910" cy="525"/>
            </a:xfrm>
            <a:custGeom>
              <a:avLst/>
              <a:gdLst>
                <a:gd name="sw" fmla="*/ 1 w 4910"/>
                <a:gd name="sh" fmla="*/ 1 h 525"/>
                <a:gd name="mins" fmla="min sw sh"/>
                <a:gd name="dsw" fmla="+- 0 sw mins"/>
                <a:gd name="dsh" fmla="+- 0 sh mins"/>
                <a:gd name="p0x0" fmla="*/ 0 w 4910"/>
                <a:gd name="p0y0" fmla="*/ 0 h 525"/>
                <a:gd name="p0x1" fmla="*/ 4910 w 4910"/>
                <a:gd name="p0y1" fmla="*/ 0 h 525"/>
                <a:gd name="p0x2" fmla="*/ 4910 w 4910"/>
                <a:gd name="p0y2" fmla="*/ 525 h 525"/>
                <a:gd name="p0x3" fmla="*/ 0 w 4910"/>
                <a:gd name="p0y3" fmla="*/ 525 h 525"/>
                <a:gd name="p0x4" fmla="*/ 0 w 4910"/>
                <a:gd name="p0y4" fmla="*/ 0 h 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2" name="任意多边形 81"/>
            <p:cNvSpPr/>
            <p:nvPr>
              <p:custDataLst>
                <p:tags r:id="rId70"/>
              </p:custDataLst>
            </p:nvPr>
          </p:nvSpPr>
          <p:spPr>
            <a:xfrm>
              <a:off x="7145" y="936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84" name="任意多边形 83"/>
          <p:cNvSpPr/>
          <p:nvPr>
            <p:custDataLst>
              <p:tags r:id="rId71"/>
            </p:custDataLst>
          </p:nvPr>
        </p:nvSpPr>
        <p:spPr>
          <a:xfrm>
            <a:off x="4541520" y="603377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>
            <p:custDataLst>
              <p:tags r:id="rId72"/>
            </p:custDataLst>
          </p:nvPr>
        </p:nvSpPr>
        <p:spPr>
          <a:xfrm>
            <a:off x="4660926" y="6068378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快速响应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46" name="矩形 45"/>
          <p:cNvSpPr/>
          <p:nvPr>
            <p:custDataLst>
              <p:tags r:id="rId73"/>
            </p:custDataLst>
          </p:nvPr>
        </p:nvSpPr>
        <p:spPr>
          <a:xfrm>
            <a:off x="434657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6" name="任意多边形 85"/>
          <p:cNvSpPr/>
          <p:nvPr>
            <p:custDataLst>
              <p:tags r:id="rId74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37" name="组合 136"/>
          <p:cNvGrpSpPr/>
          <p:nvPr/>
        </p:nvGrpSpPr>
        <p:grpSpPr>
          <a:xfrm>
            <a:off x="8302625" y="1304925"/>
            <a:ext cx="3117850" cy="466090"/>
            <a:chOff x="13075" y="2055"/>
            <a:chExt cx="4910" cy="734"/>
          </a:xfrm>
        </p:grpSpPr>
        <p:sp>
          <p:nvSpPr>
            <p:cNvPr id="88" name="任意多边形 87"/>
            <p:cNvSpPr/>
            <p:nvPr>
              <p:custDataLst>
                <p:tags r:id="rId75"/>
              </p:custDataLst>
            </p:nvPr>
          </p:nvSpPr>
          <p:spPr>
            <a:xfrm>
              <a:off x="13075" y="2055"/>
              <a:ext cx="4910" cy="735"/>
            </a:xfrm>
            <a:custGeom>
              <a:avLst/>
              <a:gdLst>
                <a:gd name="sw" fmla="*/ 1 w 4910"/>
                <a:gd name="sh" fmla="*/ 1 h 735"/>
                <a:gd name="mins" fmla="min sw sh"/>
                <a:gd name="dsw" fmla="+- 0 sw mins"/>
                <a:gd name="dsh" fmla="+- 0 sh mins"/>
                <a:gd name="p0x0" fmla="*/ 0 w 4910"/>
                <a:gd name="p0y0" fmla="*/ 0 h 735"/>
                <a:gd name="p0x1" fmla="*/ 4910 w 4910"/>
                <a:gd name="p0y1" fmla="*/ 0 h 735"/>
                <a:gd name="p0x2" fmla="*/ 4910 w 4910"/>
                <a:gd name="p0y2" fmla="*/ 735 h 735"/>
                <a:gd name="p0x3" fmla="*/ 0 w 4910"/>
                <a:gd name="p0y3" fmla="*/ 735 h 735"/>
                <a:gd name="p0x4" fmla="*/ 0 w 491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89" name="任意多边形 88"/>
            <p:cNvSpPr/>
            <p:nvPr>
              <p:custDataLst>
                <p:tags r:id="rId76"/>
              </p:custDataLst>
            </p:nvPr>
          </p:nvSpPr>
          <p:spPr>
            <a:xfrm>
              <a:off x="13075" y="277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1" name="任意多边形 90"/>
          <p:cNvSpPr/>
          <p:nvPr>
            <p:custDataLst>
              <p:tags r:id="rId77"/>
            </p:custDataLst>
          </p:nvPr>
        </p:nvSpPr>
        <p:spPr>
          <a:xfrm>
            <a:off x="8307070" y="1309370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80 w 525"/>
              <a:gd name="p0y0" fmla="*/ 0 h 525"/>
              <a:gd name="p0x1" fmla="*/ 345 w 525"/>
              <a:gd name="p0y1" fmla="*/ 0 h 525"/>
              <a:gd name="p0x2" fmla="*/ 444 w 525"/>
              <a:gd name="p0y2" fmla="*/ 0 h 525"/>
              <a:gd name="p0x3" fmla="*/ 525 w 525"/>
              <a:gd name="p0y3" fmla="*/ 80 h 525"/>
              <a:gd name="p0x4" fmla="*/ 525 w 525"/>
              <a:gd name="p0y4" fmla="*/ 180 h 525"/>
              <a:gd name="p0x5" fmla="*/ 525 w 525"/>
              <a:gd name="p0y5" fmla="*/ 345 h 525"/>
              <a:gd name="p0x6" fmla="*/ 525 w 525"/>
              <a:gd name="p0y6" fmla="*/ 444 h 525"/>
              <a:gd name="p0x7" fmla="*/ 444 w 525"/>
              <a:gd name="p0y7" fmla="*/ 525 h 525"/>
              <a:gd name="p0x8" fmla="*/ 345 w 525"/>
              <a:gd name="p0y8" fmla="*/ 525 h 525"/>
              <a:gd name="p0x9" fmla="*/ 180 w 525"/>
              <a:gd name="p0y9" fmla="*/ 525 h 525"/>
              <a:gd name="p0x10" fmla="*/ 80 w 525"/>
              <a:gd name="p0y10" fmla="*/ 525 h 525"/>
              <a:gd name="p0x11" fmla="*/ 0 w 525"/>
              <a:gd name="p0y11" fmla="*/ 444 h 525"/>
              <a:gd name="p0x12" fmla="*/ 0 w 525"/>
              <a:gd name="p0y12" fmla="*/ 345 h 525"/>
              <a:gd name="p0x13" fmla="*/ 0 w 525"/>
              <a:gd name="p0y13" fmla="*/ 180 h 525"/>
              <a:gd name="p0x14" fmla="*/ 0 w 525"/>
              <a:gd name="p0y14" fmla="*/ 80 h 525"/>
              <a:gd name="p0x15" fmla="*/ 80 w 525"/>
              <a:gd name="p0y15" fmla="*/ 0 h 525"/>
              <a:gd name="p0x16" fmla="*/ 18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2" name="图片 91" descr="10f546d2-b4a6-11f1-ab5a-06aeeb55cd6e"/>
          <p:cNvPicPr/>
          <p:nvPr>
            <p:custDataLst>
              <p:tags r:id="rId78"/>
            </p:custDataLst>
          </p:nvPr>
        </p:nvPicPr>
        <p:blipFill>
          <a:blip r:embed="rId79">
            <a:extLst>
              <a:ext uri="{96DAC541-7B7A-43D3-8B79-37D633B846F1}">
                <asvg:svgBlip xmlns:asvg="http://schemas.microsoft.com/office/drawing/2016/SVG/main" r:embed="rId80"/>
              </a:ext>
            </a:extLst>
          </a:blip>
          <a:srcRect l="-24" r="24"/>
          <a:stretch>
            <a:fillRect/>
          </a:stretch>
        </p:blipFill>
        <p:spPr>
          <a:xfrm>
            <a:off x="8369300" y="1371600"/>
            <a:ext cx="209550" cy="209550"/>
          </a:xfrm>
          <a:prstGeom prst="rect">
            <a:avLst/>
          </a:prstGeom>
        </p:spPr>
      </p:pic>
      <p:sp>
        <p:nvSpPr>
          <p:cNvPr id="95" name="文本框 94"/>
          <p:cNvSpPr txBox="1"/>
          <p:nvPr>
            <p:custDataLst>
              <p:tags r:id="rId81"/>
            </p:custDataLst>
          </p:nvPr>
        </p:nvSpPr>
        <p:spPr>
          <a:xfrm>
            <a:off x="8759876" y="1293495"/>
            <a:ext cx="200166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升级路径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96" name="任意多边形 95"/>
          <p:cNvSpPr/>
          <p:nvPr>
            <p:custDataLst>
              <p:tags r:id="rId82"/>
            </p:custDataLst>
          </p:nvPr>
        </p:nvSpPr>
        <p:spPr>
          <a:xfrm>
            <a:off x="10880090" y="1333500"/>
            <a:ext cx="535305" cy="285750"/>
          </a:xfrm>
          <a:custGeom>
            <a:avLst/>
            <a:gdLst>
              <a:gd name="sw" fmla="*/ 1 w 842"/>
              <a:gd name="sh" fmla="*/ 1 h 450"/>
              <a:gd name="mins" fmla="min sw sh"/>
              <a:gd name="dsw" fmla="+- 0 sw mins"/>
              <a:gd name="dsh" fmla="+- 0 sh mins"/>
              <a:gd name="p0x0" fmla="*/ 225 w 842"/>
              <a:gd name="p0y0" fmla="*/ 0 h 450"/>
              <a:gd name="p0x1" fmla="*/ 617 w 842"/>
              <a:gd name="p0y1" fmla="*/ 0 h 450"/>
              <a:gd name="p0x2" fmla="*/ 742 w 842"/>
              <a:gd name="p0y2" fmla="*/ 0 h 450"/>
              <a:gd name="p0x3" fmla="*/ 842 w 842"/>
              <a:gd name="p0y3" fmla="*/ 100 h 450"/>
              <a:gd name="p0x4" fmla="*/ 842 w 842"/>
              <a:gd name="p0y4" fmla="*/ 225 h 450"/>
              <a:gd name="p0x5" fmla="*/ 842 w 842"/>
              <a:gd name="p0y5" fmla="*/ 349 h 450"/>
              <a:gd name="p0x6" fmla="*/ 742 w 842"/>
              <a:gd name="p0y6" fmla="*/ 450 h 450"/>
              <a:gd name="p0x7" fmla="*/ 617 w 842"/>
              <a:gd name="p0y7" fmla="*/ 450 h 450"/>
              <a:gd name="p0x8" fmla="*/ 225 w 842"/>
              <a:gd name="p0y8" fmla="*/ 450 h 450"/>
              <a:gd name="p0x9" fmla="*/ 100 w 842"/>
              <a:gd name="p0y9" fmla="*/ 450 h 450"/>
              <a:gd name="p0x10" fmla="*/ 0 w 842"/>
              <a:gd name="p0y10" fmla="*/ 349 h 450"/>
              <a:gd name="p0x11" fmla="*/ 0 w 842"/>
              <a:gd name="p0y11" fmla="*/ 225 h 450"/>
              <a:gd name="p0x12" fmla="*/ 0 w 842"/>
              <a:gd name="p0y12" fmla="*/ 100 h 450"/>
              <a:gd name="p0x13" fmla="*/ 100 w 842"/>
              <a:gd name="p0y13" fmla="*/ 0 h 450"/>
              <a:gd name="p0x14" fmla="*/ 225 w 84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7" name="文本框 96"/>
          <p:cNvSpPr txBox="1"/>
          <p:nvPr>
            <p:custDataLst>
              <p:tags r:id="rId83"/>
            </p:custDataLst>
          </p:nvPr>
        </p:nvSpPr>
        <p:spPr>
          <a:xfrm>
            <a:off x="10999660" y="1376363"/>
            <a:ext cx="4494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3 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grpSp>
        <p:nvGrpSpPr>
          <p:cNvPr id="138" name="组合 137"/>
          <p:cNvGrpSpPr/>
          <p:nvPr/>
        </p:nvGrpSpPr>
        <p:grpSpPr>
          <a:xfrm>
            <a:off x="8302625" y="2076450"/>
            <a:ext cx="3117850" cy="1009650"/>
            <a:chOff x="13075" y="3270"/>
            <a:chExt cx="4910" cy="1590"/>
          </a:xfrm>
        </p:grpSpPr>
        <p:sp>
          <p:nvSpPr>
            <p:cNvPr id="98" name="任意多边形 97"/>
            <p:cNvSpPr/>
            <p:nvPr>
              <p:custDataLst>
                <p:tags r:id="rId84"/>
              </p:custDataLst>
            </p:nvPr>
          </p:nvSpPr>
          <p:spPr>
            <a:xfrm>
              <a:off x="13075" y="3270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80 w 4910"/>
                <a:gd name="p0y0" fmla="*/ 0 h 1590"/>
                <a:gd name="p0x1" fmla="*/ 4730 w 4910"/>
                <a:gd name="p0y1" fmla="*/ 0 h 1590"/>
                <a:gd name="p0x2" fmla="*/ 4829 w 4910"/>
                <a:gd name="p0y2" fmla="*/ 0 h 1590"/>
                <a:gd name="p0x3" fmla="*/ 4910 w 4910"/>
                <a:gd name="p0y3" fmla="*/ 80 h 1590"/>
                <a:gd name="p0x4" fmla="*/ 4910 w 4910"/>
                <a:gd name="p0y4" fmla="*/ 180 h 1590"/>
                <a:gd name="p0x5" fmla="*/ 4910 w 4910"/>
                <a:gd name="p0y5" fmla="*/ 1410 h 1590"/>
                <a:gd name="p0x6" fmla="*/ 4910 w 4910"/>
                <a:gd name="p0y6" fmla="*/ 1509 h 1590"/>
                <a:gd name="p0x7" fmla="*/ 4829 w 4910"/>
                <a:gd name="p0y7" fmla="*/ 1590 h 1590"/>
                <a:gd name="p0x8" fmla="*/ 4730 w 4910"/>
                <a:gd name="p0y8" fmla="*/ 1590 h 1590"/>
                <a:gd name="p0x9" fmla="*/ 180 w 4910"/>
                <a:gd name="p0y9" fmla="*/ 1590 h 1590"/>
                <a:gd name="p0x10" fmla="*/ 80 w 4910"/>
                <a:gd name="p0y10" fmla="*/ 1590 h 1590"/>
                <a:gd name="p0x11" fmla="*/ 0 w 4910"/>
                <a:gd name="p0y11" fmla="*/ 1509 h 1590"/>
                <a:gd name="p0x12" fmla="*/ 0 w 4910"/>
                <a:gd name="p0y12" fmla="*/ 1410 h 1590"/>
                <a:gd name="p0x13" fmla="*/ 0 w 4910"/>
                <a:gd name="p0y13" fmla="*/ 180 h 1590"/>
                <a:gd name="p0x14" fmla="*/ 0 w 4910"/>
                <a:gd name="p0y14" fmla="*/ 80 h 1590"/>
                <a:gd name="p0x15" fmla="*/ 80 w 4910"/>
                <a:gd name="p0y15" fmla="*/ 0 h 1590"/>
                <a:gd name="p0x16" fmla="*/ 18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99" name="任意多边形 98"/>
            <p:cNvSpPr/>
            <p:nvPr>
              <p:custDataLst>
                <p:tags r:id="rId85"/>
              </p:custDataLst>
            </p:nvPr>
          </p:nvSpPr>
          <p:spPr>
            <a:xfrm>
              <a:off x="13186" y="3270"/>
              <a:ext cx="4746" cy="63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68 w 4746"/>
                <a:gd name="p0y0" fmla="*/ 0 h 63"/>
                <a:gd name="p0x1" fmla="*/ 4618 w 4746"/>
                <a:gd name="p0y1" fmla="*/ 0 h 63"/>
                <a:gd name="p0x2" fmla="*/ 4668 w 4746"/>
                <a:gd name="p0y2" fmla="*/ 0 h 63"/>
                <a:gd name="p0x3" fmla="*/ 4713 w 4746"/>
                <a:gd name="p0y3" fmla="*/ 20 h 63"/>
                <a:gd name="p0x4" fmla="*/ 4746 w 4746"/>
                <a:gd name="p0y4" fmla="*/ 52 h 63"/>
                <a:gd name="p0x5" fmla="*/ 4735 w 4746"/>
                <a:gd name="p0y5" fmla="*/ 63 h 63"/>
                <a:gd name="p0x6" fmla="*/ 4705 w 4746"/>
                <a:gd name="p0y6" fmla="*/ 33 h 63"/>
                <a:gd name="p0x7" fmla="*/ 4664 w 4746"/>
                <a:gd name="p0y7" fmla="*/ 15 h 63"/>
                <a:gd name="p0x8" fmla="*/ 4618 w 4746"/>
                <a:gd name="p0y8" fmla="*/ 15 h 63"/>
                <a:gd name="p0x9" fmla="*/ 68 w 4746"/>
                <a:gd name="p0y9" fmla="*/ 15 h 63"/>
                <a:gd name="p0x10" fmla="*/ 50 w 4746"/>
                <a:gd name="p0y10" fmla="*/ 15 h 63"/>
                <a:gd name="p0x11" fmla="*/ 33 w 4746"/>
                <a:gd name="p0y11" fmla="*/ 19 h 63"/>
                <a:gd name="p0x12" fmla="*/ 17 w 4746"/>
                <a:gd name="p0y12" fmla="*/ 27 h 63"/>
                <a:gd name="p0x13" fmla="*/ 0 w 4746"/>
                <a:gd name="p0y13" fmla="*/ 13 h 63"/>
                <a:gd name="p0x14" fmla="*/ 0 w 4746"/>
                <a:gd name="p0y14" fmla="*/ 13 h 63"/>
                <a:gd name="p0x15" fmla="*/ 21 w 4746"/>
                <a:gd name="p0y15" fmla="*/ 4 h 63"/>
                <a:gd name="p0x16" fmla="*/ 44 w 4746"/>
                <a:gd name="p0y16" fmla="*/ 0 h 63"/>
                <a:gd name="p0x17" fmla="*/ 68 w 474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0" name="任意多边形 99"/>
            <p:cNvSpPr/>
            <p:nvPr>
              <p:custDataLst>
                <p:tags r:id="rId86"/>
              </p:custDataLst>
            </p:nvPr>
          </p:nvSpPr>
          <p:spPr>
            <a:xfrm>
              <a:off x="17921" y="3322"/>
              <a:ext cx="64" cy="1485"/>
            </a:xfrm>
            <a:custGeom>
              <a:avLst/>
              <a:gdLst>
                <a:gd name="sw" fmla="*/ 1 w 63"/>
                <a:gd name="sh" fmla="*/ 1 h 1484"/>
                <a:gd name="mins" fmla="min sw sh"/>
                <a:gd name="dsw" fmla="+- 0 sw mins"/>
                <a:gd name="dsh" fmla="+- 0 sh mins"/>
                <a:gd name="p0x0" fmla="*/ 63 w 63"/>
                <a:gd name="p0y0" fmla="*/ 127 h 1484"/>
                <a:gd name="p0x1" fmla="*/ 63 w 63"/>
                <a:gd name="p0y1" fmla="*/ 1357 h 1484"/>
                <a:gd name="p0x2" fmla="*/ 63 w 63"/>
                <a:gd name="p0y2" fmla="*/ 1406 h 1484"/>
                <a:gd name="p0x3" fmla="*/ 43 w 63"/>
                <a:gd name="p0y3" fmla="*/ 1451 h 1484"/>
                <a:gd name="p0x4" fmla="*/ 10 w 63"/>
                <a:gd name="p0y4" fmla="*/ 1484 h 1484"/>
                <a:gd name="p0x5" fmla="*/ 0 w 63"/>
                <a:gd name="p0y5" fmla="*/ 1473 h 1484"/>
                <a:gd name="p0x6" fmla="*/ 29 w 63"/>
                <a:gd name="p0y6" fmla="*/ 1444 h 1484"/>
                <a:gd name="p0x7" fmla="*/ 48 w 63"/>
                <a:gd name="p0y7" fmla="*/ 1402 h 1484"/>
                <a:gd name="p0x8" fmla="*/ 48 w 63"/>
                <a:gd name="p0y8" fmla="*/ 1357 h 1484"/>
                <a:gd name="p0x9" fmla="*/ 48 w 63"/>
                <a:gd name="p0y9" fmla="*/ 127 h 1484"/>
                <a:gd name="p0x10" fmla="*/ 48 w 63"/>
                <a:gd name="p0y10" fmla="*/ 81 h 1484"/>
                <a:gd name="p0x11" fmla="*/ 29 w 63"/>
                <a:gd name="p0y11" fmla="*/ 40 h 1484"/>
                <a:gd name="p0x12" fmla="*/ 0 w 63"/>
                <a:gd name="p0y12" fmla="*/ 10 h 1484"/>
                <a:gd name="p0x13" fmla="*/ 10 w 63"/>
                <a:gd name="p0y13" fmla="*/ 0 h 1484"/>
                <a:gd name="p0x14" fmla="*/ 43 w 63"/>
                <a:gd name="p0y14" fmla="*/ 32 h 1484"/>
                <a:gd name="p0x15" fmla="*/ 63 w 63"/>
                <a:gd name="p0y15" fmla="*/ 77 h 1484"/>
                <a:gd name="p0x16" fmla="*/ 63 w 63"/>
                <a:gd name="p0y16" fmla="*/ 127 h 14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1" name="任意多边形 100"/>
            <p:cNvSpPr/>
            <p:nvPr>
              <p:custDataLst>
                <p:tags r:id="rId87"/>
              </p:custDataLst>
            </p:nvPr>
          </p:nvSpPr>
          <p:spPr>
            <a:xfrm>
              <a:off x="13186" y="4796"/>
              <a:ext cx="4746" cy="64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4618 w 4746"/>
                <a:gd name="p0y0" fmla="*/ 63 h 63"/>
                <a:gd name="p0x1" fmla="*/ 68 w 4746"/>
                <a:gd name="p0y1" fmla="*/ 63 h 63"/>
                <a:gd name="p0x2" fmla="*/ 44 w 4746"/>
                <a:gd name="p0y2" fmla="*/ 63 h 63"/>
                <a:gd name="p0x3" fmla="*/ 21 w 4746"/>
                <a:gd name="p0y3" fmla="*/ 58 h 63"/>
                <a:gd name="p0x4" fmla="*/ 0 w 4746"/>
                <a:gd name="p0y4" fmla="*/ 49 h 63"/>
                <a:gd name="p0x5" fmla="*/ 17 w 4746"/>
                <a:gd name="p0y5" fmla="*/ 35 h 63"/>
                <a:gd name="p0x6" fmla="*/ 17 w 4746"/>
                <a:gd name="p0y6" fmla="*/ 35 h 63"/>
                <a:gd name="p0x7" fmla="*/ 33 w 4746"/>
                <a:gd name="p0y7" fmla="*/ 43 h 63"/>
                <a:gd name="p0x8" fmla="*/ 50 w 4746"/>
                <a:gd name="p0y8" fmla="*/ 48 h 63"/>
                <a:gd name="p0x9" fmla="*/ 68 w 4746"/>
                <a:gd name="p0y9" fmla="*/ 48 h 63"/>
                <a:gd name="p0x10" fmla="*/ 4618 w 4746"/>
                <a:gd name="p0y10" fmla="*/ 48 h 63"/>
                <a:gd name="p0x11" fmla="*/ 4664 w 4746"/>
                <a:gd name="p0y11" fmla="*/ 48 h 63"/>
                <a:gd name="p0x12" fmla="*/ 4705 w 4746"/>
                <a:gd name="p0y12" fmla="*/ 29 h 63"/>
                <a:gd name="p0x13" fmla="*/ 4735 w 4746"/>
                <a:gd name="p0y13" fmla="*/ 0 h 63"/>
                <a:gd name="p0x14" fmla="*/ 4746 w 4746"/>
                <a:gd name="p0y14" fmla="*/ 10 h 63"/>
                <a:gd name="p0x15" fmla="*/ 4713 w 4746"/>
                <a:gd name="p0y15" fmla="*/ 43 h 63"/>
                <a:gd name="p0x16" fmla="*/ 4668 w 4746"/>
                <a:gd name="p0y16" fmla="*/ 63 h 63"/>
                <a:gd name="p0x17" fmla="*/ 4618 w 474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2" name="任意多边形 101"/>
            <p:cNvSpPr/>
            <p:nvPr>
              <p:custDataLst>
                <p:tags r:id="rId88"/>
              </p:custDataLst>
            </p:nvPr>
          </p:nvSpPr>
          <p:spPr>
            <a:xfrm>
              <a:off x="13075" y="3283"/>
              <a:ext cx="128" cy="1563"/>
            </a:xfrm>
            <a:custGeom>
              <a:avLst/>
              <a:gdLst>
                <a:gd name="sw" fmla="*/ 1 w 128"/>
                <a:gd name="sh" fmla="*/ 1 h 1562"/>
                <a:gd name="mins" fmla="min sw sh"/>
                <a:gd name="dsw" fmla="+- 0 sw mins"/>
                <a:gd name="dsh" fmla="+- 0 sh mins"/>
                <a:gd name="p0x0" fmla="*/ 0 w 128"/>
                <a:gd name="p0y0" fmla="*/ 1396 h 1562"/>
                <a:gd name="p0x1" fmla="*/ 0 w 128"/>
                <a:gd name="p0y1" fmla="*/ 166 h 1562"/>
                <a:gd name="p0x2" fmla="*/ 0 w 128"/>
                <a:gd name="p0y2" fmla="*/ 91 h 1562"/>
                <a:gd name="p0x3" fmla="*/ 45 w 128"/>
                <a:gd name="p0y3" fmla="*/ 27 h 1562"/>
                <a:gd name="p0x4" fmla="*/ 111 w 128"/>
                <a:gd name="p0y4" fmla="*/ 0 h 1562"/>
                <a:gd name="p0x5" fmla="*/ 128 w 128"/>
                <a:gd name="p0y5" fmla="*/ 13 h 1562"/>
                <a:gd name="p0x6" fmla="*/ 128 w 128"/>
                <a:gd name="p0y6" fmla="*/ 13 h 1562"/>
                <a:gd name="p0x7" fmla="*/ 79 w 128"/>
                <a:gd name="p0y7" fmla="*/ 38 h 1562"/>
                <a:gd name="p0x8" fmla="*/ 45 w 128"/>
                <a:gd name="p0y8" fmla="*/ 97 h 1562"/>
                <a:gd name="p0x9" fmla="*/ 45 w 128"/>
                <a:gd name="p0y9" fmla="*/ 166 h 1562"/>
                <a:gd name="p0x10" fmla="*/ 45 w 128"/>
                <a:gd name="p0y10" fmla="*/ 1396 h 1562"/>
                <a:gd name="p0x11" fmla="*/ 45 w 128"/>
                <a:gd name="p0y11" fmla="*/ 1465 h 1562"/>
                <a:gd name="p0x12" fmla="*/ 79 w 128"/>
                <a:gd name="p0y12" fmla="*/ 1523 h 1562"/>
                <a:gd name="p0x13" fmla="*/ 128 w 128"/>
                <a:gd name="p0y13" fmla="*/ 1548 h 1562"/>
                <a:gd name="p0x14" fmla="*/ 111 w 128"/>
                <a:gd name="p0y14" fmla="*/ 1562 h 1562"/>
                <a:gd name="p0x15" fmla="*/ 111 w 128"/>
                <a:gd name="p0y15" fmla="*/ 1562 h 1562"/>
                <a:gd name="p0x16" fmla="*/ 45 w 128"/>
                <a:gd name="p0y16" fmla="*/ 1535 h 1562"/>
                <a:gd name="p0x17" fmla="*/ 0 w 128"/>
                <a:gd name="p0y17" fmla="*/ 1471 h 1562"/>
                <a:gd name="p0x18" fmla="*/ 0 w 128"/>
                <a:gd name="p0y18" fmla="*/ 1396 h 15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04" name="文本框 103"/>
          <p:cNvSpPr txBox="1"/>
          <p:nvPr>
            <p:custDataLst>
              <p:tags r:id="rId89"/>
            </p:custDataLst>
          </p:nvPr>
        </p:nvSpPr>
        <p:spPr>
          <a:xfrm>
            <a:off x="8445551" y="210883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多传感器采集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05" name="文本框 104"/>
          <p:cNvSpPr txBox="1"/>
          <p:nvPr>
            <p:custDataLst>
              <p:tags r:id="rId90"/>
            </p:custDataLst>
          </p:nvPr>
        </p:nvSpPr>
        <p:spPr>
          <a:xfrm>
            <a:off x="8445551" y="2414588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温湿度、光照、人体存在、烟雾探测，实时上报环境与设备状态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grpSp>
        <p:nvGrpSpPr>
          <p:cNvPr id="139" name="组合 138"/>
          <p:cNvGrpSpPr/>
          <p:nvPr/>
        </p:nvGrpSpPr>
        <p:grpSpPr>
          <a:xfrm>
            <a:off x="8302625" y="3352800"/>
            <a:ext cx="3117850" cy="1009650"/>
            <a:chOff x="13075" y="5280"/>
            <a:chExt cx="4910" cy="1590"/>
          </a:xfrm>
        </p:grpSpPr>
        <p:sp>
          <p:nvSpPr>
            <p:cNvPr id="106" name="任意多边形 105"/>
            <p:cNvSpPr/>
            <p:nvPr>
              <p:custDataLst>
                <p:tags r:id="rId91"/>
              </p:custDataLst>
            </p:nvPr>
          </p:nvSpPr>
          <p:spPr>
            <a:xfrm>
              <a:off x="13075" y="5280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80 w 4910"/>
                <a:gd name="p0y0" fmla="*/ 0 h 1590"/>
                <a:gd name="p0x1" fmla="*/ 4730 w 4910"/>
                <a:gd name="p0y1" fmla="*/ 0 h 1590"/>
                <a:gd name="p0x2" fmla="*/ 4829 w 4910"/>
                <a:gd name="p0y2" fmla="*/ 0 h 1590"/>
                <a:gd name="p0x3" fmla="*/ 4910 w 4910"/>
                <a:gd name="p0y3" fmla="*/ 80 h 1590"/>
                <a:gd name="p0x4" fmla="*/ 4910 w 4910"/>
                <a:gd name="p0y4" fmla="*/ 180 h 1590"/>
                <a:gd name="p0x5" fmla="*/ 4910 w 4910"/>
                <a:gd name="p0y5" fmla="*/ 1410 h 1590"/>
                <a:gd name="p0x6" fmla="*/ 4910 w 4910"/>
                <a:gd name="p0y6" fmla="*/ 1509 h 1590"/>
                <a:gd name="p0x7" fmla="*/ 4829 w 4910"/>
                <a:gd name="p0y7" fmla="*/ 1590 h 1590"/>
                <a:gd name="p0x8" fmla="*/ 4730 w 4910"/>
                <a:gd name="p0y8" fmla="*/ 1590 h 1590"/>
                <a:gd name="p0x9" fmla="*/ 180 w 4910"/>
                <a:gd name="p0y9" fmla="*/ 1590 h 1590"/>
                <a:gd name="p0x10" fmla="*/ 80 w 4910"/>
                <a:gd name="p0y10" fmla="*/ 1590 h 1590"/>
                <a:gd name="p0x11" fmla="*/ 0 w 4910"/>
                <a:gd name="p0y11" fmla="*/ 1509 h 1590"/>
                <a:gd name="p0x12" fmla="*/ 0 w 4910"/>
                <a:gd name="p0y12" fmla="*/ 1410 h 1590"/>
                <a:gd name="p0x13" fmla="*/ 0 w 4910"/>
                <a:gd name="p0y13" fmla="*/ 180 h 1590"/>
                <a:gd name="p0x14" fmla="*/ 0 w 4910"/>
                <a:gd name="p0y14" fmla="*/ 80 h 1590"/>
                <a:gd name="p0x15" fmla="*/ 80 w 4910"/>
                <a:gd name="p0y15" fmla="*/ 0 h 1590"/>
                <a:gd name="p0x16" fmla="*/ 18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7" name="任意多边形 106"/>
            <p:cNvSpPr/>
            <p:nvPr>
              <p:custDataLst>
                <p:tags r:id="rId92"/>
              </p:custDataLst>
            </p:nvPr>
          </p:nvSpPr>
          <p:spPr>
            <a:xfrm>
              <a:off x="13186" y="5280"/>
              <a:ext cx="4746" cy="63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68 w 4746"/>
                <a:gd name="p0y0" fmla="*/ 0 h 63"/>
                <a:gd name="p0x1" fmla="*/ 4618 w 4746"/>
                <a:gd name="p0y1" fmla="*/ 0 h 63"/>
                <a:gd name="p0x2" fmla="*/ 4668 w 4746"/>
                <a:gd name="p0y2" fmla="*/ 0 h 63"/>
                <a:gd name="p0x3" fmla="*/ 4713 w 4746"/>
                <a:gd name="p0y3" fmla="*/ 20 h 63"/>
                <a:gd name="p0x4" fmla="*/ 4746 w 4746"/>
                <a:gd name="p0y4" fmla="*/ 52 h 63"/>
                <a:gd name="p0x5" fmla="*/ 4735 w 4746"/>
                <a:gd name="p0y5" fmla="*/ 63 h 63"/>
                <a:gd name="p0x6" fmla="*/ 4705 w 4746"/>
                <a:gd name="p0y6" fmla="*/ 33 h 63"/>
                <a:gd name="p0x7" fmla="*/ 4664 w 4746"/>
                <a:gd name="p0y7" fmla="*/ 15 h 63"/>
                <a:gd name="p0x8" fmla="*/ 4618 w 4746"/>
                <a:gd name="p0y8" fmla="*/ 15 h 63"/>
                <a:gd name="p0x9" fmla="*/ 68 w 4746"/>
                <a:gd name="p0y9" fmla="*/ 15 h 63"/>
                <a:gd name="p0x10" fmla="*/ 50 w 4746"/>
                <a:gd name="p0y10" fmla="*/ 15 h 63"/>
                <a:gd name="p0x11" fmla="*/ 33 w 4746"/>
                <a:gd name="p0y11" fmla="*/ 19 h 63"/>
                <a:gd name="p0x12" fmla="*/ 17 w 4746"/>
                <a:gd name="p0y12" fmla="*/ 27 h 63"/>
                <a:gd name="p0x13" fmla="*/ 0 w 4746"/>
                <a:gd name="p0y13" fmla="*/ 13 h 63"/>
                <a:gd name="p0x14" fmla="*/ 0 w 4746"/>
                <a:gd name="p0y14" fmla="*/ 13 h 63"/>
                <a:gd name="p0x15" fmla="*/ 21 w 4746"/>
                <a:gd name="p0y15" fmla="*/ 4 h 63"/>
                <a:gd name="p0x16" fmla="*/ 44 w 4746"/>
                <a:gd name="p0y16" fmla="*/ 0 h 63"/>
                <a:gd name="p0x17" fmla="*/ 68 w 474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8" name="任意多边形 107"/>
            <p:cNvSpPr/>
            <p:nvPr>
              <p:custDataLst>
                <p:tags r:id="rId93"/>
              </p:custDataLst>
            </p:nvPr>
          </p:nvSpPr>
          <p:spPr>
            <a:xfrm>
              <a:off x="17921" y="5332"/>
              <a:ext cx="64" cy="1485"/>
            </a:xfrm>
            <a:custGeom>
              <a:avLst/>
              <a:gdLst>
                <a:gd name="sw" fmla="*/ 1 w 63"/>
                <a:gd name="sh" fmla="*/ 1 h 1484"/>
                <a:gd name="mins" fmla="min sw sh"/>
                <a:gd name="dsw" fmla="+- 0 sw mins"/>
                <a:gd name="dsh" fmla="+- 0 sh mins"/>
                <a:gd name="p0x0" fmla="*/ 63 w 63"/>
                <a:gd name="p0y0" fmla="*/ 127 h 1484"/>
                <a:gd name="p0x1" fmla="*/ 63 w 63"/>
                <a:gd name="p0y1" fmla="*/ 1357 h 1484"/>
                <a:gd name="p0x2" fmla="*/ 63 w 63"/>
                <a:gd name="p0y2" fmla="*/ 1406 h 1484"/>
                <a:gd name="p0x3" fmla="*/ 43 w 63"/>
                <a:gd name="p0y3" fmla="*/ 1451 h 1484"/>
                <a:gd name="p0x4" fmla="*/ 10 w 63"/>
                <a:gd name="p0y4" fmla="*/ 1484 h 1484"/>
                <a:gd name="p0x5" fmla="*/ 0 w 63"/>
                <a:gd name="p0y5" fmla="*/ 1473 h 1484"/>
                <a:gd name="p0x6" fmla="*/ 29 w 63"/>
                <a:gd name="p0y6" fmla="*/ 1444 h 1484"/>
                <a:gd name="p0x7" fmla="*/ 48 w 63"/>
                <a:gd name="p0y7" fmla="*/ 1402 h 1484"/>
                <a:gd name="p0x8" fmla="*/ 48 w 63"/>
                <a:gd name="p0y8" fmla="*/ 1357 h 1484"/>
                <a:gd name="p0x9" fmla="*/ 48 w 63"/>
                <a:gd name="p0y9" fmla="*/ 127 h 1484"/>
                <a:gd name="p0x10" fmla="*/ 48 w 63"/>
                <a:gd name="p0y10" fmla="*/ 81 h 1484"/>
                <a:gd name="p0x11" fmla="*/ 29 w 63"/>
                <a:gd name="p0y11" fmla="*/ 40 h 1484"/>
                <a:gd name="p0x12" fmla="*/ 0 w 63"/>
                <a:gd name="p0y12" fmla="*/ 10 h 1484"/>
                <a:gd name="p0x13" fmla="*/ 10 w 63"/>
                <a:gd name="p0y13" fmla="*/ 0 h 1484"/>
                <a:gd name="p0x14" fmla="*/ 43 w 63"/>
                <a:gd name="p0y14" fmla="*/ 32 h 1484"/>
                <a:gd name="p0x15" fmla="*/ 63 w 63"/>
                <a:gd name="p0y15" fmla="*/ 77 h 1484"/>
                <a:gd name="p0x16" fmla="*/ 63 w 63"/>
                <a:gd name="p0y16" fmla="*/ 127 h 14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09" name="任意多边形 108"/>
            <p:cNvSpPr/>
            <p:nvPr>
              <p:custDataLst>
                <p:tags r:id="rId94"/>
              </p:custDataLst>
            </p:nvPr>
          </p:nvSpPr>
          <p:spPr>
            <a:xfrm>
              <a:off x="13186" y="6806"/>
              <a:ext cx="4746" cy="64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4618 w 4746"/>
                <a:gd name="p0y0" fmla="*/ 63 h 63"/>
                <a:gd name="p0x1" fmla="*/ 68 w 4746"/>
                <a:gd name="p0y1" fmla="*/ 63 h 63"/>
                <a:gd name="p0x2" fmla="*/ 44 w 4746"/>
                <a:gd name="p0y2" fmla="*/ 63 h 63"/>
                <a:gd name="p0x3" fmla="*/ 21 w 4746"/>
                <a:gd name="p0y3" fmla="*/ 58 h 63"/>
                <a:gd name="p0x4" fmla="*/ 0 w 4746"/>
                <a:gd name="p0y4" fmla="*/ 49 h 63"/>
                <a:gd name="p0x5" fmla="*/ 17 w 4746"/>
                <a:gd name="p0y5" fmla="*/ 35 h 63"/>
                <a:gd name="p0x6" fmla="*/ 17 w 4746"/>
                <a:gd name="p0y6" fmla="*/ 35 h 63"/>
                <a:gd name="p0x7" fmla="*/ 33 w 4746"/>
                <a:gd name="p0y7" fmla="*/ 43 h 63"/>
                <a:gd name="p0x8" fmla="*/ 50 w 4746"/>
                <a:gd name="p0y8" fmla="*/ 48 h 63"/>
                <a:gd name="p0x9" fmla="*/ 68 w 4746"/>
                <a:gd name="p0y9" fmla="*/ 48 h 63"/>
                <a:gd name="p0x10" fmla="*/ 4618 w 4746"/>
                <a:gd name="p0y10" fmla="*/ 48 h 63"/>
                <a:gd name="p0x11" fmla="*/ 4664 w 4746"/>
                <a:gd name="p0y11" fmla="*/ 48 h 63"/>
                <a:gd name="p0x12" fmla="*/ 4705 w 4746"/>
                <a:gd name="p0y12" fmla="*/ 29 h 63"/>
                <a:gd name="p0x13" fmla="*/ 4735 w 4746"/>
                <a:gd name="p0y13" fmla="*/ 0 h 63"/>
                <a:gd name="p0x14" fmla="*/ 4746 w 4746"/>
                <a:gd name="p0y14" fmla="*/ 10 h 63"/>
                <a:gd name="p0x15" fmla="*/ 4713 w 4746"/>
                <a:gd name="p0y15" fmla="*/ 43 h 63"/>
                <a:gd name="p0x16" fmla="*/ 4668 w 4746"/>
                <a:gd name="p0y16" fmla="*/ 63 h 63"/>
                <a:gd name="p0x17" fmla="*/ 4618 w 474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0" name="任意多边形 109"/>
            <p:cNvSpPr/>
            <p:nvPr>
              <p:custDataLst>
                <p:tags r:id="rId95"/>
              </p:custDataLst>
            </p:nvPr>
          </p:nvSpPr>
          <p:spPr>
            <a:xfrm>
              <a:off x="13075" y="5293"/>
              <a:ext cx="128" cy="1563"/>
            </a:xfrm>
            <a:custGeom>
              <a:avLst/>
              <a:gdLst>
                <a:gd name="sw" fmla="*/ 1 w 128"/>
                <a:gd name="sh" fmla="*/ 1 h 1562"/>
                <a:gd name="mins" fmla="min sw sh"/>
                <a:gd name="dsw" fmla="+- 0 sw mins"/>
                <a:gd name="dsh" fmla="+- 0 sh mins"/>
                <a:gd name="p0x0" fmla="*/ 0 w 128"/>
                <a:gd name="p0y0" fmla="*/ 1396 h 1562"/>
                <a:gd name="p0x1" fmla="*/ 0 w 128"/>
                <a:gd name="p0y1" fmla="*/ 166 h 1562"/>
                <a:gd name="p0x2" fmla="*/ 0 w 128"/>
                <a:gd name="p0y2" fmla="*/ 91 h 1562"/>
                <a:gd name="p0x3" fmla="*/ 45 w 128"/>
                <a:gd name="p0y3" fmla="*/ 27 h 1562"/>
                <a:gd name="p0x4" fmla="*/ 111 w 128"/>
                <a:gd name="p0y4" fmla="*/ 0 h 1562"/>
                <a:gd name="p0x5" fmla="*/ 128 w 128"/>
                <a:gd name="p0y5" fmla="*/ 13 h 1562"/>
                <a:gd name="p0x6" fmla="*/ 128 w 128"/>
                <a:gd name="p0y6" fmla="*/ 13 h 1562"/>
                <a:gd name="p0x7" fmla="*/ 79 w 128"/>
                <a:gd name="p0y7" fmla="*/ 38 h 1562"/>
                <a:gd name="p0x8" fmla="*/ 45 w 128"/>
                <a:gd name="p0y8" fmla="*/ 97 h 1562"/>
                <a:gd name="p0x9" fmla="*/ 45 w 128"/>
                <a:gd name="p0y9" fmla="*/ 166 h 1562"/>
                <a:gd name="p0x10" fmla="*/ 45 w 128"/>
                <a:gd name="p0y10" fmla="*/ 1396 h 1562"/>
                <a:gd name="p0x11" fmla="*/ 45 w 128"/>
                <a:gd name="p0y11" fmla="*/ 1465 h 1562"/>
                <a:gd name="p0x12" fmla="*/ 79 w 128"/>
                <a:gd name="p0y12" fmla="*/ 1523 h 1562"/>
                <a:gd name="p0x13" fmla="*/ 128 w 128"/>
                <a:gd name="p0y13" fmla="*/ 1548 h 1562"/>
                <a:gd name="p0x14" fmla="*/ 111 w 128"/>
                <a:gd name="p0y14" fmla="*/ 1562 h 1562"/>
                <a:gd name="p0x15" fmla="*/ 111 w 128"/>
                <a:gd name="p0y15" fmla="*/ 1562 h 1562"/>
                <a:gd name="p0x16" fmla="*/ 45 w 128"/>
                <a:gd name="p0y16" fmla="*/ 1535 h 1562"/>
                <a:gd name="p0x17" fmla="*/ 0 w 128"/>
                <a:gd name="p0y17" fmla="*/ 1471 h 1562"/>
                <a:gd name="p0x18" fmla="*/ 0 w 128"/>
                <a:gd name="p0y18" fmla="*/ 1396 h 15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12" name="文本框 111"/>
          <p:cNvSpPr txBox="1"/>
          <p:nvPr>
            <p:custDataLst>
              <p:tags r:id="rId96"/>
            </p:custDataLst>
          </p:nvPr>
        </p:nvSpPr>
        <p:spPr>
          <a:xfrm>
            <a:off x="8445551" y="338518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RCU </a:t>
            </a:r>
            <a:r>
              <a:rPr lang="zh-CN" b="1">
                <a:solidFill>
                  <a:schemeClr val="tx2"/>
                </a:solidFill>
                <a:cs typeface="+mn-lt"/>
              </a:rPr>
              <a:t>跨品牌协同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13" name="文本框 112"/>
          <p:cNvSpPr txBox="1"/>
          <p:nvPr>
            <p:custDataLst>
              <p:tags r:id="rId97"/>
            </p:custDataLst>
          </p:nvPr>
        </p:nvSpPr>
        <p:spPr>
          <a:xfrm>
            <a:off x="8445551" y="3690938"/>
            <a:ext cx="28511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无缝对接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30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种</a:t>
            </a:r>
            <a:r>
              <a:rPr lang="en-US" sz="1500">
                <a:solidFill>
                  <a:srgbClr val="3D5A78"/>
                </a:solidFill>
                <a:cs typeface="+mn-lt"/>
              </a:rPr>
              <a:t> </a:t>
            </a:r>
            <a:r>
              <a:rPr lang="zh-CN" sz="1500">
                <a:solidFill>
                  <a:srgbClr val="3D5A78"/>
                </a:solidFill>
                <a:cs typeface="+mn-lt"/>
              </a:rPr>
              <a:t>品牌设备，门锁、空调、窗帘、影音统一接入</a:t>
            </a:r>
            <a:endParaRPr lang="zh-CN" sz="1500">
              <a:solidFill>
                <a:srgbClr val="3D5A78"/>
              </a:solidFill>
              <a:cs typeface="+mn-lt"/>
            </a:endParaRPr>
          </a:p>
        </p:txBody>
      </p:sp>
      <p:grpSp>
        <p:nvGrpSpPr>
          <p:cNvPr id="140" name="组合 139"/>
          <p:cNvGrpSpPr/>
          <p:nvPr/>
        </p:nvGrpSpPr>
        <p:grpSpPr>
          <a:xfrm>
            <a:off x="8302625" y="4629150"/>
            <a:ext cx="3117850" cy="1009650"/>
            <a:chOff x="13075" y="7290"/>
            <a:chExt cx="4910" cy="1590"/>
          </a:xfrm>
        </p:grpSpPr>
        <p:sp>
          <p:nvSpPr>
            <p:cNvPr id="114" name="任意多边形 113"/>
            <p:cNvSpPr/>
            <p:nvPr>
              <p:custDataLst>
                <p:tags r:id="rId98"/>
              </p:custDataLst>
            </p:nvPr>
          </p:nvSpPr>
          <p:spPr>
            <a:xfrm>
              <a:off x="13075" y="7290"/>
              <a:ext cx="4910" cy="1590"/>
            </a:xfrm>
            <a:custGeom>
              <a:avLst/>
              <a:gdLst>
                <a:gd name="sw" fmla="*/ 1 w 4910"/>
                <a:gd name="sh" fmla="*/ 1 h 1590"/>
                <a:gd name="mins" fmla="min sw sh"/>
                <a:gd name="dsw" fmla="+- 0 sw mins"/>
                <a:gd name="dsh" fmla="+- 0 sh mins"/>
                <a:gd name="p0x0" fmla="*/ 180 w 4910"/>
                <a:gd name="p0y0" fmla="*/ 0 h 1590"/>
                <a:gd name="p0x1" fmla="*/ 4730 w 4910"/>
                <a:gd name="p0y1" fmla="*/ 0 h 1590"/>
                <a:gd name="p0x2" fmla="*/ 4829 w 4910"/>
                <a:gd name="p0y2" fmla="*/ 0 h 1590"/>
                <a:gd name="p0x3" fmla="*/ 4910 w 4910"/>
                <a:gd name="p0y3" fmla="*/ 80 h 1590"/>
                <a:gd name="p0x4" fmla="*/ 4910 w 4910"/>
                <a:gd name="p0y4" fmla="*/ 180 h 1590"/>
                <a:gd name="p0x5" fmla="*/ 4910 w 4910"/>
                <a:gd name="p0y5" fmla="*/ 1410 h 1590"/>
                <a:gd name="p0x6" fmla="*/ 4910 w 4910"/>
                <a:gd name="p0y6" fmla="*/ 1509 h 1590"/>
                <a:gd name="p0x7" fmla="*/ 4829 w 4910"/>
                <a:gd name="p0y7" fmla="*/ 1590 h 1590"/>
                <a:gd name="p0x8" fmla="*/ 4730 w 4910"/>
                <a:gd name="p0y8" fmla="*/ 1590 h 1590"/>
                <a:gd name="p0x9" fmla="*/ 180 w 4910"/>
                <a:gd name="p0y9" fmla="*/ 1590 h 1590"/>
                <a:gd name="p0x10" fmla="*/ 80 w 4910"/>
                <a:gd name="p0y10" fmla="*/ 1590 h 1590"/>
                <a:gd name="p0x11" fmla="*/ 0 w 4910"/>
                <a:gd name="p0y11" fmla="*/ 1509 h 1590"/>
                <a:gd name="p0x12" fmla="*/ 0 w 4910"/>
                <a:gd name="p0y12" fmla="*/ 1410 h 1590"/>
                <a:gd name="p0x13" fmla="*/ 0 w 4910"/>
                <a:gd name="p0y13" fmla="*/ 180 h 1590"/>
                <a:gd name="p0x14" fmla="*/ 0 w 4910"/>
                <a:gd name="p0y14" fmla="*/ 80 h 1590"/>
                <a:gd name="p0x15" fmla="*/ 80 w 4910"/>
                <a:gd name="p0y15" fmla="*/ 0 h 1590"/>
                <a:gd name="p0x16" fmla="*/ 180 w 4910"/>
                <a:gd name="p0y16" fmla="*/ 0 h 159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5" name="任意多边形 114"/>
            <p:cNvSpPr/>
            <p:nvPr>
              <p:custDataLst>
                <p:tags r:id="rId99"/>
              </p:custDataLst>
            </p:nvPr>
          </p:nvSpPr>
          <p:spPr>
            <a:xfrm>
              <a:off x="13186" y="7290"/>
              <a:ext cx="4746" cy="63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68 w 4746"/>
                <a:gd name="p0y0" fmla="*/ 0 h 63"/>
                <a:gd name="p0x1" fmla="*/ 4618 w 4746"/>
                <a:gd name="p0y1" fmla="*/ 0 h 63"/>
                <a:gd name="p0x2" fmla="*/ 4668 w 4746"/>
                <a:gd name="p0y2" fmla="*/ 0 h 63"/>
                <a:gd name="p0x3" fmla="*/ 4713 w 4746"/>
                <a:gd name="p0y3" fmla="*/ 20 h 63"/>
                <a:gd name="p0x4" fmla="*/ 4746 w 4746"/>
                <a:gd name="p0y4" fmla="*/ 52 h 63"/>
                <a:gd name="p0x5" fmla="*/ 4735 w 4746"/>
                <a:gd name="p0y5" fmla="*/ 63 h 63"/>
                <a:gd name="p0x6" fmla="*/ 4705 w 4746"/>
                <a:gd name="p0y6" fmla="*/ 33 h 63"/>
                <a:gd name="p0x7" fmla="*/ 4664 w 4746"/>
                <a:gd name="p0y7" fmla="*/ 15 h 63"/>
                <a:gd name="p0x8" fmla="*/ 4618 w 4746"/>
                <a:gd name="p0y8" fmla="*/ 15 h 63"/>
                <a:gd name="p0x9" fmla="*/ 68 w 4746"/>
                <a:gd name="p0y9" fmla="*/ 15 h 63"/>
                <a:gd name="p0x10" fmla="*/ 50 w 4746"/>
                <a:gd name="p0y10" fmla="*/ 15 h 63"/>
                <a:gd name="p0x11" fmla="*/ 33 w 4746"/>
                <a:gd name="p0y11" fmla="*/ 19 h 63"/>
                <a:gd name="p0x12" fmla="*/ 17 w 4746"/>
                <a:gd name="p0y12" fmla="*/ 27 h 63"/>
                <a:gd name="p0x13" fmla="*/ 0 w 4746"/>
                <a:gd name="p0y13" fmla="*/ 13 h 63"/>
                <a:gd name="p0x14" fmla="*/ 0 w 4746"/>
                <a:gd name="p0y14" fmla="*/ 13 h 63"/>
                <a:gd name="p0x15" fmla="*/ 21 w 4746"/>
                <a:gd name="p0y15" fmla="*/ 4 h 63"/>
                <a:gd name="p0x16" fmla="*/ 44 w 4746"/>
                <a:gd name="p0y16" fmla="*/ 0 h 63"/>
                <a:gd name="p0x17" fmla="*/ 68 w 4746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6" name="任意多边形 115"/>
            <p:cNvSpPr/>
            <p:nvPr>
              <p:custDataLst>
                <p:tags r:id="rId100"/>
              </p:custDataLst>
            </p:nvPr>
          </p:nvSpPr>
          <p:spPr>
            <a:xfrm>
              <a:off x="17921" y="7342"/>
              <a:ext cx="64" cy="1485"/>
            </a:xfrm>
            <a:custGeom>
              <a:avLst/>
              <a:gdLst>
                <a:gd name="sw" fmla="*/ 1 w 63"/>
                <a:gd name="sh" fmla="*/ 1 h 1484"/>
                <a:gd name="mins" fmla="min sw sh"/>
                <a:gd name="dsw" fmla="+- 0 sw mins"/>
                <a:gd name="dsh" fmla="+- 0 sh mins"/>
                <a:gd name="p0x0" fmla="*/ 63 w 63"/>
                <a:gd name="p0y0" fmla="*/ 127 h 1484"/>
                <a:gd name="p0x1" fmla="*/ 63 w 63"/>
                <a:gd name="p0y1" fmla="*/ 1357 h 1484"/>
                <a:gd name="p0x2" fmla="*/ 63 w 63"/>
                <a:gd name="p0y2" fmla="*/ 1406 h 1484"/>
                <a:gd name="p0x3" fmla="*/ 43 w 63"/>
                <a:gd name="p0y3" fmla="*/ 1451 h 1484"/>
                <a:gd name="p0x4" fmla="*/ 10 w 63"/>
                <a:gd name="p0y4" fmla="*/ 1484 h 1484"/>
                <a:gd name="p0x5" fmla="*/ 0 w 63"/>
                <a:gd name="p0y5" fmla="*/ 1473 h 1484"/>
                <a:gd name="p0x6" fmla="*/ 29 w 63"/>
                <a:gd name="p0y6" fmla="*/ 1444 h 1484"/>
                <a:gd name="p0x7" fmla="*/ 48 w 63"/>
                <a:gd name="p0y7" fmla="*/ 1402 h 1484"/>
                <a:gd name="p0x8" fmla="*/ 48 w 63"/>
                <a:gd name="p0y8" fmla="*/ 1357 h 1484"/>
                <a:gd name="p0x9" fmla="*/ 48 w 63"/>
                <a:gd name="p0y9" fmla="*/ 127 h 1484"/>
                <a:gd name="p0x10" fmla="*/ 48 w 63"/>
                <a:gd name="p0y10" fmla="*/ 81 h 1484"/>
                <a:gd name="p0x11" fmla="*/ 29 w 63"/>
                <a:gd name="p0y11" fmla="*/ 40 h 1484"/>
                <a:gd name="p0x12" fmla="*/ 0 w 63"/>
                <a:gd name="p0y12" fmla="*/ 10 h 1484"/>
                <a:gd name="p0x13" fmla="*/ 10 w 63"/>
                <a:gd name="p0y13" fmla="*/ 0 h 1484"/>
                <a:gd name="p0x14" fmla="*/ 43 w 63"/>
                <a:gd name="p0y14" fmla="*/ 32 h 1484"/>
                <a:gd name="p0x15" fmla="*/ 63 w 63"/>
                <a:gd name="p0y15" fmla="*/ 77 h 1484"/>
                <a:gd name="p0x16" fmla="*/ 63 w 63"/>
                <a:gd name="p0y16" fmla="*/ 127 h 1484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7" name="任意多边形 116"/>
            <p:cNvSpPr/>
            <p:nvPr>
              <p:custDataLst>
                <p:tags r:id="rId101"/>
              </p:custDataLst>
            </p:nvPr>
          </p:nvSpPr>
          <p:spPr>
            <a:xfrm>
              <a:off x="13186" y="8816"/>
              <a:ext cx="4746" cy="64"/>
            </a:xfrm>
            <a:custGeom>
              <a:avLst/>
              <a:gdLst>
                <a:gd name="sw" fmla="*/ 1 w 4746"/>
                <a:gd name="sh" fmla="*/ 1 h 63"/>
                <a:gd name="mins" fmla="min sw sh"/>
                <a:gd name="dsw" fmla="+- 0 sw mins"/>
                <a:gd name="dsh" fmla="+- 0 sh mins"/>
                <a:gd name="p0x0" fmla="*/ 4618 w 4746"/>
                <a:gd name="p0y0" fmla="*/ 63 h 63"/>
                <a:gd name="p0x1" fmla="*/ 68 w 4746"/>
                <a:gd name="p0y1" fmla="*/ 63 h 63"/>
                <a:gd name="p0x2" fmla="*/ 44 w 4746"/>
                <a:gd name="p0y2" fmla="*/ 63 h 63"/>
                <a:gd name="p0x3" fmla="*/ 21 w 4746"/>
                <a:gd name="p0y3" fmla="*/ 58 h 63"/>
                <a:gd name="p0x4" fmla="*/ 0 w 4746"/>
                <a:gd name="p0y4" fmla="*/ 49 h 63"/>
                <a:gd name="p0x5" fmla="*/ 17 w 4746"/>
                <a:gd name="p0y5" fmla="*/ 35 h 63"/>
                <a:gd name="p0x6" fmla="*/ 17 w 4746"/>
                <a:gd name="p0y6" fmla="*/ 35 h 63"/>
                <a:gd name="p0x7" fmla="*/ 33 w 4746"/>
                <a:gd name="p0y7" fmla="*/ 43 h 63"/>
                <a:gd name="p0x8" fmla="*/ 50 w 4746"/>
                <a:gd name="p0y8" fmla="*/ 48 h 63"/>
                <a:gd name="p0x9" fmla="*/ 68 w 4746"/>
                <a:gd name="p0y9" fmla="*/ 48 h 63"/>
                <a:gd name="p0x10" fmla="*/ 4618 w 4746"/>
                <a:gd name="p0y10" fmla="*/ 48 h 63"/>
                <a:gd name="p0x11" fmla="*/ 4664 w 4746"/>
                <a:gd name="p0y11" fmla="*/ 48 h 63"/>
                <a:gd name="p0x12" fmla="*/ 4705 w 4746"/>
                <a:gd name="p0y12" fmla="*/ 29 h 63"/>
                <a:gd name="p0x13" fmla="*/ 4735 w 4746"/>
                <a:gd name="p0y13" fmla="*/ 0 h 63"/>
                <a:gd name="p0x14" fmla="*/ 4746 w 4746"/>
                <a:gd name="p0y14" fmla="*/ 10 h 63"/>
                <a:gd name="p0x15" fmla="*/ 4713 w 4746"/>
                <a:gd name="p0y15" fmla="*/ 43 h 63"/>
                <a:gd name="p0x16" fmla="*/ 4668 w 4746"/>
                <a:gd name="p0y16" fmla="*/ 63 h 63"/>
                <a:gd name="p0x17" fmla="*/ 4618 w 4746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8" name="任意多边形 117"/>
            <p:cNvSpPr/>
            <p:nvPr>
              <p:custDataLst>
                <p:tags r:id="rId102"/>
              </p:custDataLst>
            </p:nvPr>
          </p:nvSpPr>
          <p:spPr>
            <a:xfrm>
              <a:off x="13075" y="7303"/>
              <a:ext cx="128" cy="1563"/>
            </a:xfrm>
            <a:custGeom>
              <a:avLst/>
              <a:gdLst>
                <a:gd name="sw" fmla="*/ 1 w 128"/>
                <a:gd name="sh" fmla="*/ 1 h 1562"/>
                <a:gd name="mins" fmla="min sw sh"/>
                <a:gd name="dsw" fmla="+- 0 sw mins"/>
                <a:gd name="dsh" fmla="+- 0 sh mins"/>
                <a:gd name="p0x0" fmla="*/ 0 w 128"/>
                <a:gd name="p0y0" fmla="*/ 1396 h 1562"/>
                <a:gd name="p0x1" fmla="*/ 0 w 128"/>
                <a:gd name="p0y1" fmla="*/ 166 h 1562"/>
                <a:gd name="p0x2" fmla="*/ 0 w 128"/>
                <a:gd name="p0y2" fmla="*/ 91 h 1562"/>
                <a:gd name="p0x3" fmla="*/ 45 w 128"/>
                <a:gd name="p0y3" fmla="*/ 27 h 1562"/>
                <a:gd name="p0x4" fmla="*/ 111 w 128"/>
                <a:gd name="p0y4" fmla="*/ 0 h 1562"/>
                <a:gd name="p0x5" fmla="*/ 128 w 128"/>
                <a:gd name="p0y5" fmla="*/ 13 h 1562"/>
                <a:gd name="p0x6" fmla="*/ 128 w 128"/>
                <a:gd name="p0y6" fmla="*/ 13 h 1562"/>
                <a:gd name="p0x7" fmla="*/ 79 w 128"/>
                <a:gd name="p0y7" fmla="*/ 38 h 1562"/>
                <a:gd name="p0x8" fmla="*/ 45 w 128"/>
                <a:gd name="p0y8" fmla="*/ 97 h 1562"/>
                <a:gd name="p0x9" fmla="*/ 45 w 128"/>
                <a:gd name="p0y9" fmla="*/ 166 h 1562"/>
                <a:gd name="p0x10" fmla="*/ 45 w 128"/>
                <a:gd name="p0y10" fmla="*/ 1396 h 1562"/>
                <a:gd name="p0x11" fmla="*/ 45 w 128"/>
                <a:gd name="p0y11" fmla="*/ 1465 h 1562"/>
                <a:gd name="p0x12" fmla="*/ 79 w 128"/>
                <a:gd name="p0y12" fmla="*/ 1523 h 1562"/>
                <a:gd name="p0x13" fmla="*/ 128 w 128"/>
                <a:gd name="p0y13" fmla="*/ 1548 h 1562"/>
                <a:gd name="p0x14" fmla="*/ 111 w 128"/>
                <a:gd name="p0y14" fmla="*/ 1562 h 1562"/>
                <a:gd name="p0x15" fmla="*/ 111 w 128"/>
                <a:gd name="p0y15" fmla="*/ 1562 h 1562"/>
                <a:gd name="p0x16" fmla="*/ 45 w 128"/>
                <a:gd name="p0y16" fmla="*/ 1535 h 1562"/>
                <a:gd name="p0x17" fmla="*/ 0 w 128"/>
                <a:gd name="p0y17" fmla="*/ 1471 h 1562"/>
                <a:gd name="p0x18" fmla="*/ 0 w 128"/>
                <a:gd name="p0y18" fmla="*/ 1396 h 1562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0" name="文本框 119"/>
          <p:cNvSpPr txBox="1"/>
          <p:nvPr>
            <p:custDataLst>
              <p:tags r:id="rId103"/>
            </p:custDataLst>
          </p:nvPr>
        </p:nvSpPr>
        <p:spPr>
          <a:xfrm>
            <a:off x="8445551" y="4661535"/>
            <a:ext cx="285117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性能指标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21" name="文本框 120"/>
          <p:cNvSpPr txBox="1"/>
          <p:nvPr>
            <p:custDataLst>
              <p:tags r:id="rId104"/>
            </p:custDataLst>
          </p:nvPr>
        </p:nvSpPr>
        <p:spPr>
          <a:xfrm>
            <a:off x="8445551" y="4967288"/>
            <a:ext cx="274483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响应延迟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&lt;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0.05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秒</a:t>
            </a:r>
            <a:r>
              <a:rPr lang="zh-CN" altLang="en-US" sz="1500">
                <a:solidFill>
                  <a:srgbClr val="3D5A78"/>
                </a:solidFill>
                <a:cs typeface="+mn-lt"/>
              </a:rPr>
              <a:t>，并发控制节点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&gt; 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200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个</a:t>
            </a:r>
            <a:endParaRPr lang="zh-CN" altLang="en-US" sz="1500" b="1">
              <a:solidFill>
                <a:schemeClr val="tx2"/>
              </a:solidFill>
              <a:cs typeface="+mn-lt"/>
            </a:endParaRPr>
          </a:p>
        </p:txBody>
      </p:sp>
      <p:grpSp>
        <p:nvGrpSpPr>
          <p:cNvPr id="141" name="组合 140"/>
          <p:cNvGrpSpPr/>
          <p:nvPr/>
        </p:nvGrpSpPr>
        <p:grpSpPr>
          <a:xfrm>
            <a:off x="8302625" y="5943600"/>
            <a:ext cx="3117850" cy="332740"/>
            <a:chOff x="13075" y="9360"/>
            <a:chExt cx="4910" cy="524"/>
          </a:xfrm>
        </p:grpSpPr>
        <p:sp>
          <p:nvSpPr>
            <p:cNvPr id="122" name="任意多边形 121"/>
            <p:cNvSpPr/>
            <p:nvPr>
              <p:custDataLst>
                <p:tags r:id="rId105"/>
              </p:custDataLst>
            </p:nvPr>
          </p:nvSpPr>
          <p:spPr>
            <a:xfrm>
              <a:off x="13075" y="9360"/>
              <a:ext cx="4910" cy="525"/>
            </a:xfrm>
            <a:custGeom>
              <a:avLst/>
              <a:gdLst>
                <a:gd name="sw" fmla="*/ 1 w 4910"/>
                <a:gd name="sh" fmla="*/ 1 h 525"/>
                <a:gd name="mins" fmla="min sw sh"/>
                <a:gd name="dsw" fmla="+- 0 sw mins"/>
                <a:gd name="dsh" fmla="+- 0 sh mins"/>
                <a:gd name="p0x0" fmla="*/ 0 w 4910"/>
                <a:gd name="p0y0" fmla="*/ 0 h 525"/>
                <a:gd name="p0x1" fmla="*/ 4910 w 4910"/>
                <a:gd name="p0y1" fmla="*/ 0 h 525"/>
                <a:gd name="p0x2" fmla="*/ 4910 w 4910"/>
                <a:gd name="p0y2" fmla="*/ 525 h 525"/>
                <a:gd name="p0x3" fmla="*/ 0 w 4910"/>
                <a:gd name="p0y3" fmla="*/ 525 h 525"/>
                <a:gd name="p0x4" fmla="*/ 0 w 4910"/>
                <a:gd name="p0y4" fmla="*/ 0 h 5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23" name="任意多边形 122"/>
            <p:cNvSpPr/>
            <p:nvPr>
              <p:custDataLst>
                <p:tags r:id="rId106"/>
              </p:custDataLst>
            </p:nvPr>
          </p:nvSpPr>
          <p:spPr>
            <a:xfrm>
              <a:off x="13075" y="9360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0 w 4910"/>
                <a:gd name="p0y0" fmla="*/ 0 h 15"/>
                <a:gd name="p0x1" fmla="*/ 4910 w 4910"/>
                <a:gd name="p0y1" fmla="*/ 0 h 15"/>
                <a:gd name="p0x2" fmla="*/ 4910 w 4910"/>
                <a:gd name="p0y2" fmla="*/ 15 h 15"/>
                <a:gd name="p0x3" fmla="*/ 0 w 4910"/>
                <a:gd name="p0y3" fmla="*/ 15 h 15"/>
                <a:gd name="p0x4" fmla="*/ 0 w 49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25" name="任意多边形 124"/>
          <p:cNvSpPr/>
          <p:nvPr>
            <p:custDataLst>
              <p:tags r:id="rId107"/>
            </p:custDataLst>
          </p:nvPr>
        </p:nvSpPr>
        <p:spPr>
          <a:xfrm>
            <a:off x="8307070" y="6033770"/>
            <a:ext cx="1152525" cy="238125"/>
          </a:xfrm>
          <a:custGeom>
            <a:avLst/>
            <a:gdLst>
              <a:gd name="sw" fmla="*/ 1 w 1815"/>
              <a:gd name="sh" fmla="*/ 1 h 375"/>
              <a:gd name="mins" fmla="min sw sh"/>
              <a:gd name="dsw" fmla="+- 0 sw mins"/>
              <a:gd name="dsh" fmla="+- 0 sh mins"/>
              <a:gd name="p0x0" fmla="*/ 187 w 1815"/>
              <a:gd name="p0y0" fmla="*/ 0 h 375"/>
              <a:gd name="p0x1" fmla="*/ 1627 w 1815"/>
              <a:gd name="p0y1" fmla="*/ 0 h 375"/>
              <a:gd name="p0x2" fmla="*/ 1731 w 1815"/>
              <a:gd name="p0y2" fmla="*/ 0 h 375"/>
              <a:gd name="p0x3" fmla="*/ 1815 w 1815"/>
              <a:gd name="p0y3" fmla="*/ 83 h 375"/>
              <a:gd name="p0x4" fmla="*/ 1815 w 1815"/>
              <a:gd name="p0y4" fmla="*/ 187 h 375"/>
              <a:gd name="p0x5" fmla="*/ 1815 w 1815"/>
              <a:gd name="p0y5" fmla="*/ 291 h 375"/>
              <a:gd name="p0x6" fmla="*/ 1731 w 1815"/>
              <a:gd name="p0y6" fmla="*/ 375 h 375"/>
              <a:gd name="p0x7" fmla="*/ 1627 w 1815"/>
              <a:gd name="p0y7" fmla="*/ 375 h 375"/>
              <a:gd name="p0x8" fmla="*/ 187 w 1815"/>
              <a:gd name="p0y8" fmla="*/ 375 h 375"/>
              <a:gd name="p0x9" fmla="*/ 83 w 1815"/>
              <a:gd name="p0y9" fmla="*/ 375 h 375"/>
              <a:gd name="p0x10" fmla="*/ 0 w 1815"/>
              <a:gd name="p0y10" fmla="*/ 291 h 375"/>
              <a:gd name="p0x11" fmla="*/ 0 w 1815"/>
              <a:gd name="p0y11" fmla="*/ 187 h 375"/>
              <a:gd name="p0x12" fmla="*/ 0 w 1815"/>
              <a:gd name="p0y12" fmla="*/ 83 h 375"/>
              <a:gd name="p0x13" fmla="*/ 83 w 1815"/>
              <a:gd name="p0y13" fmla="*/ 0 h 375"/>
              <a:gd name="p0x14" fmla="*/ 187 w 18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6" name="文本框 125"/>
          <p:cNvSpPr txBox="1"/>
          <p:nvPr>
            <p:custDataLst>
              <p:tags r:id="rId108"/>
            </p:custDataLst>
          </p:nvPr>
        </p:nvSpPr>
        <p:spPr>
          <a:xfrm>
            <a:off x="8426501" y="6068378"/>
            <a:ext cx="10668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保留既有资产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87" name="矩形 86"/>
          <p:cNvSpPr/>
          <p:nvPr>
            <p:custDataLst>
              <p:tags r:id="rId109"/>
            </p:custDataLst>
          </p:nvPr>
        </p:nvSpPr>
        <p:spPr>
          <a:xfrm>
            <a:off x="811212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网络层保障稳定传输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180 w 5525"/>
              <a:gd name="p0y0" fmla="*/ 0 h 8445"/>
              <a:gd name="p0x1" fmla="*/ 5345 w 5525"/>
              <a:gd name="p0y1" fmla="*/ 0 h 8445"/>
              <a:gd name="p0x2" fmla="*/ 5444 w 5525"/>
              <a:gd name="p0y2" fmla="*/ 0 h 8445"/>
              <a:gd name="p0x3" fmla="*/ 5525 w 5525"/>
              <a:gd name="p0y3" fmla="*/ 80 h 8445"/>
              <a:gd name="p0x4" fmla="*/ 5525 w 5525"/>
              <a:gd name="p0y4" fmla="*/ 180 h 8445"/>
              <a:gd name="p0x5" fmla="*/ 5525 w 5525"/>
              <a:gd name="p0y5" fmla="*/ 8265 h 8445"/>
              <a:gd name="p0x6" fmla="*/ 5525 w 5525"/>
              <a:gd name="p0y6" fmla="*/ 8364 h 8445"/>
              <a:gd name="p0x7" fmla="*/ 5444 w 5525"/>
              <a:gd name="p0y7" fmla="*/ 8445 h 8445"/>
              <a:gd name="p0x8" fmla="*/ 5345 w 5525"/>
              <a:gd name="p0y8" fmla="*/ 8445 h 8445"/>
              <a:gd name="p0x9" fmla="*/ 180 w 5525"/>
              <a:gd name="p0y9" fmla="*/ 8445 h 8445"/>
              <a:gd name="p0x10" fmla="*/ 80 w 5525"/>
              <a:gd name="p0y10" fmla="*/ 8445 h 8445"/>
              <a:gd name="p0x11" fmla="*/ 0 w 5525"/>
              <a:gd name="p0y11" fmla="*/ 8364 h 8445"/>
              <a:gd name="p0x12" fmla="*/ 0 w 5525"/>
              <a:gd name="p0y12" fmla="*/ 8265 h 8445"/>
              <a:gd name="p0x13" fmla="*/ 0 w 5525"/>
              <a:gd name="p0y13" fmla="*/ 180 h 8445"/>
              <a:gd name="p0x14" fmla="*/ 0 w 5525"/>
              <a:gd name="p0y14" fmla="*/ 80 h 8445"/>
              <a:gd name="p0x15" fmla="*/ 80 w 5525"/>
              <a:gd name="p0y15" fmla="*/ 0 h 8445"/>
              <a:gd name="p0x16" fmla="*/ 18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3" name="组合 62"/>
          <p:cNvGrpSpPr/>
          <p:nvPr/>
        </p:nvGrpSpPr>
        <p:grpSpPr>
          <a:xfrm>
            <a:off x="771525" y="1266825"/>
            <a:ext cx="3117850" cy="408940"/>
            <a:chOff x="1215" y="1995"/>
            <a:chExt cx="4910" cy="644"/>
          </a:xfrm>
        </p:grpSpPr>
        <p:sp>
          <p:nvSpPr>
            <p:cNvPr id="6" name="任意多边形 5"/>
            <p:cNvSpPr/>
            <p:nvPr>
              <p:custDataLst>
                <p:tags r:id="rId3"/>
              </p:custDataLst>
            </p:nvPr>
          </p:nvSpPr>
          <p:spPr>
            <a:xfrm>
              <a:off x="1215" y="1995"/>
              <a:ext cx="4910" cy="645"/>
            </a:xfrm>
            <a:custGeom>
              <a:avLst/>
              <a:gdLst>
                <a:gd name="sw" fmla="*/ 1 w 4910"/>
                <a:gd name="sh" fmla="*/ 1 h 645"/>
                <a:gd name="mins" fmla="min sw sh"/>
                <a:gd name="dsw" fmla="+- 0 sw mins"/>
                <a:gd name="dsh" fmla="+- 0 sh mins"/>
                <a:gd name="p0x0" fmla="*/ 0 w 4910"/>
                <a:gd name="p0y0" fmla="*/ 0 h 645"/>
                <a:gd name="p0x1" fmla="*/ 4910 w 4910"/>
                <a:gd name="p0y1" fmla="*/ 0 h 645"/>
                <a:gd name="p0x2" fmla="*/ 4910 w 4910"/>
                <a:gd name="p0y2" fmla="*/ 645 h 645"/>
                <a:gd name="p0x3" fmla="*/ 0 w 4910"/>
                <a:gd name="p0y3" fmla="*/ 645 h 645"/>
                <a:gd name="p0x4" fmla="*/ 0 w 49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1215" y="262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771525" y="1276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102cf1d3-b4a6-11f1-8ec3-1e9f25b7ba6a"/>
          <p:cNvPicPr/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819150" y="1323975"/>
            <a:ext cx="171450" cy="17145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152525" y="12515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混合组网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5970" y="2454910"/>
            <a:ext cx="3108325" cy="542925"/>
          </a:xfrm>
          <a:custGeom>
            <a:avLst/>
            <a:gdLst>
              <a:gd name="sw" fmla="*/ 1 w 4895"/>
              <a:gd name="sh" fmla="*/ 1 h 855"/>
              <a:gd name="mins" fmla="min sw sh"/>
              <a:gd name="dsw" fmla="+- 0 sw mins"/>
              <a:gd name="dsh" fmla="+- 0 sh mins"/>
              <a:gd name="p0x0" fmla="*/ 90 w 4895"/>
              <a:gd name="p0y0" fmla="*/ 0 h 855"/>
              <a:gd name="p0x1" fmla="*/ 4805 w 4895"/>
              <a:gd name="p0y1" fmla="*/ 0 h 855"/>
              <a:gd name="p0x2" fmla="*/ 4854 w 4895"/>
              <a:gd name="p0y2" fmla="*/ 0 h 855"/>
              <a:gd name="p0x3" fmla="*/ 4895 w 4895"/>
              <a:gd name="p0y3" fmla="*/ 40 h 855"/>
              <a:gd name="p0x4" fmla="*/ 4895 w 4895"/>
              <a:gd name="p0y4" fmla="*/ 90 h 855"/>
              <a:gd name="p0x5" fmla="*/ 4895 w 4895"/>
              <a:gd name="p0y5" fmla="*/ 765 h 855"/>
              <a:gd name="p0x6" fmla="*/ 4895 w 4895"/>
              <a:gd name="p0y6" fmla="*/ 814 h 855"/>
              <a:gd name="p0x7" fmla="*/ 4854 w 4895"/>
              <a:gd name="p0y7" fmla="*/ 855 h 855"/>
              <a:gd name="p0x8" fmla="*/ 4805 w 4895"/>
              <a:gd name="p0y8" fmla="*/ 855 h 855"/>
              <a:gd name="p0x9" fmla="*/ 90 w 4895"/>
              <a:gd name="p0y9" fmla="*/ 855 h 855"/>
              <a:gd name="p0x10" fmla="*/ 40 w 4895"/>
              <a:gd name="p0y10" fmla="*/ 855 h 855"/>
              <a:gd name="p0x11" fmla="*/ 0 w 4895"/>
              <a:gd name="p0y11" fmla="*/ 814 h 855"/>
              <a:gd name="p0x12" fmla="*/ 0 w 4895"/>
              <a:gd name="p0y12" fmla="*/ 765 h 855"/>
              <a:gd name="p0x13" fmla="*/ 0 w 4895"/>
              <a:gd name="p0y13" fmla="*/ 90 h 855"/>
              <a:gd name="p0x14" fmla="*/ 0 w 4895"/>
              <a:gd name="p0y14" fmla="*/ 40 h 855"/>
              <a:gd name="p0x15" fmla="*/ 40 w 4895"/>
              <a:gd name="p0y15" fmla="*/ 0 h 855"/>
              <a:gd name="p0x16" fmla="*/ 90 w 489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933450" y="259270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90 w 720"/>
              <a:gd name="p0y0" fmla="*/ 0 h 360"/>
              <a:gd name="p0x1" fmla="*/ 630 w 720"/>
              <a:gd name="p0y1" fmla="*/ 0 h 360"/>
              <a:gd name="p0x2" fmla="*/ 679 w 720"/>
              <a:gd name="p0y2" fmla="*/ 0 h 360"/>
              <a:gd name="p0x3" fmla="*/ 720 w 720"/>
              <a:gd name="p0y3" fmla="*/ 40 h 360"/>
              <a:gd name="p0x4" fmla="*/ 720 w 720"/>
              <a:gd name="p0y4" fmla="*/ 90 h 360"/>
              <a:gd name="p0x5" fmla="*/ 720 w 720"/>
              <a:gd name="p0y5" fmla="*/ 270 h 360"/>
              <a:gd name="p0x6" fmla="*/ 720 w 720"/>
              <a:gd name="p0y6" fmla="*/ 319 h 360"/>
              <a:gd name="p0x7" fmla="*/ 679 w 720"/>
              <a:gd name="p0y7" fmla="*/ 360 h 360"/>
              <a:gd name="p0x8" fmla="*/ 630 w 720"/>
              <a:gd name="p0y8" fmla="*/ 360 h 360"/>
              <a:gd name="p0x9" fmla="*/ 90 w 720"/>
              <a:gd name="p0y9" fmla="*/ 360 h 360"/>
              <a:gd name="p0x10" fmla="*/ 40 w 720"/>
              <a:gd name="p0y10" fmla="*/ 360 h 360"/>
              <a:gd name="p0x11" fmla="*/ 0 w 720"/>
              <a:gd name="p0y11" fmla="*/ 319 h 360"/>
              <a:gd name="p0x12" fmla="*/ 0 w 720"/>
              <a:gd name="p0y12" fmla="*/ 270 h 360"/>
              <a:gd name="p0x13" fmla="*/ 0 w 720"/>
              <a:gd name="p0y13" fmla="*/ 90 h 360"/>
              <a:gd name="p0x14" fmla="*/ 0 w 720"/>
              <a:gd name="p0y14" fmla="*/ 40 h 360"/>
              <a:gd name="p0x15" fmla="*/ 40 w 720"/>
              <a:gd name="p0y15" fmla="*/ 0 h 360"/>
              <a:gd name="p0x16" fmla="*/ 9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09650" y="2603659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组网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1505026" y="2559844"/>
            <a:ext cx="18334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chemeClr val="tx2"/>
                </a:solidFill>
                <a:cs typeface="+mn-lt"/>
              </a:rPr>
              <a:t>有线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+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无线混合传输</a:t>
            </a:r>
            <a:endParaRPr lang="zh-CN" altLang="en-US"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5970" y="3781425"/>
            <a:ext cx="3108325" cy="542925"/>
          </a:xfrm>
          <a:custGeom>
            <a:avLst/>
            <a:gdLst>
              <a:gd name="sw" fmla="*/ 1 w 4895"/>
              <a:gd name="sh" fmla="*/ 1 h 855"/>
              <a:gd name="mins" fmla="min sw sh"/>
              <a:gd name="dsw" fmla="+- 0 sw mins"/>
              <a:gd name="dsh" fmla="+- 0 sh mins"/>
              <a:gd name="p0x0" fmla="*/ 90 w 4895"/>
              <a:gd name="p0y0" fmla="*/ 0 h 855"/>
              <a:gd name="p0x1" fmla="*/ 4805 w 4895"/>
              <a:gd name="p0y1" fmla="*/ 0 h 855"/>
              <a:gd name="p0x2" fmla="*/ 4854 w 4895"/>
              <a:gd name="p0y2" fmla="*/ 0 h 855"/>
              <a:gd name="p0x3" fmla="*/ 4895 w 4895"/>
              <a:gd name="p0y3" fmla="*/ 40 h 855"/>
              <a:gd name="p0x4" fmla="*/ 4895 w 4895"/>
              <a:gd name="p0y4" fmla="*/ 90 h 855"/>
              <a:gd name="p0x5" fmla="*/ 4895 w 4895"/>
              <a:gd name="p0y5" fmla="*/ 765 h 855"/>
              <a:gd name="p0x6" fmla="*/ 4895 w 4895"/>
              <a:gd name="p0y6" fmla="*/ 814 h 855"/>
              <a:gd name="p0x7" fmla="*/ 4854 w 4895"/>
              <a:gd name="p0y7" fmla="*/ 855 h 855"/>
              <a:gd name="p0x8" fmla="*/ 4805 w 4895"/>
              <a:gd name="p0y8" fmla="*/ 855 h 855"/>
              <a:gd name="p0x9" fmla="*/ 90 w 4895"/>
              <a:gd name="p0y9" fmla="*/ 855 h 855"/>
              <a:gd name="p0x10" fmla="*/ 40 w 4895"/>
              <a:gd name="p0y10" fmla="*/ 855 h 855"/>
              <a:gd name="p0x11" fmla="*/ 0 w 4895"/>
              <a:gd name="p0y11" fmla="*/ 814 h 855"/>
              <a:gd name="p0x12" fmla="*/ 0 w 4895"/>
              <a:gd name="p0y12" fmla="*/ 765 h 855"/>
              <a:gd name="p0x13" fmla="*/ 0 w 4895"/>
              <a:gd name="p0y13" fmla="*/ 90 h 855"/>
              <a:gd name="p0x14" fmla="*/ 0 w 4895"/>
              <a:gd name="p0y14" fmla="*/ 40 h 855"/>
              <a:gd name="p0x15" fmla="*/ 40 w 4895"/>
              <a:gd name="p0y15" fmla="*/ 0 h 855"/>
              <a:gd name="p0x16" fmla="*/ 90 w 489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933450" y="391922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90 w 720"/>
              <a:gd name="p0y0" fmla="*/ 0 h 360"/>
              <a:gd name="p0x1" fmla="*/ 630 w 720"/>
              <a:gd name="p0y1" fmla="*/ 0 h 360"/>
              <a:gd name="p0x2" fmla="*/ 679 w 720"/>
              <a:gd name="p0y2" fmla="*/ 0 h 360"/>
              <a:gd name="p0x3" fmla="*/ 720 w 720"/>
              <a:gd name="p0y3" fmla="*/ 40 h 360"/>
              <a:gd name="p0x4" fmla="*/ 720 w 720"/>
              <a:gd name="p0y4" fmla="*/ 90 h 360"/>
              <a:gd name="p0x5" fmla="*/ 720 w 720"/>
              <a:gd name="p0y5" fmla="*/ 270 h 360"/>
              <a:gd name="p0x6" fmla="*/ 720 w 720"/>
              <a:gd name="p0y6" fmla="*/ 319 h 360"/>
              <a:gd name="p0x7" fmla="*/ 679 w 720"/>
              <a:gd name="p0y7" fmla="*/ 360 h 360"/>
              <a:gd name="p0x8" fmla="*/ 630 w 720"/>
              <a:gd name="p0y8" fmla="*/ 360 h 360"/>
              <a:gd name="p0x9" fmla="*/ 90 w 720"/>
              <a:gd name="p0y9" fmla="*/ 360 h 360"/>
              <a:gd name="p0x10" fmla="*/ 40 w 720"/>
              <a:gd name="p0y10" fmla="*/ 360 h 360"/>
              <a:gd name="p0x11" fmla="*/ 0 w 720"/>
              <a:gd name="p0y11" fmla="*/ 319 h 360"/>
              <a:gd name="p0x12" fmla="*/ 0 w 720"/>
              <a:gd name="p0y12" fmla="*/ 270 h 360"/>
              <a:gd name="p0x13" fmla="*/ 0 w 720"/>
              <a:gd name="p0y13" fmla="*/ 90 h 360"/>
              <a:gd name="p0x14" fmla="*/ 0 w 720"/>
              <a:gd name="p0y14" fmla="*/ 40 h 360"/>
              <a:gd name="p0x15" fmla="*/ 40 w 720"/>
              <a:gd name="p0y15" fmla="*/ 0 h 360"/>
              <a:gd name="p0x16" fmla="*/ 9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009650" y="3930015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覆盖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505026" y="3886200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客房与公共区域</a:t>
            </a:r>
            <a:r>
              <a:rPr sz="1500" b="1">
                <a:solidFill>
                  <a:schemeClr val="tx2"/>
                </a:solidFill>
                <a:cs typeface="+mn-lt"/>
              </a:rPr>
              <a:t>无缝覆盖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5970" y="5107305"/>
            <a:ext cx="3108325" cy="542925"/>
          </a:xfrm>
          <a:custGeom>
            <a:avLst/>
            <a:gdLst>
              <a:gd name="sw" fmla="*/ 1 w 4895"/>
              <a:gd name="sh" fmla="*/ 1 h 855"/>
              <a:gd name="mins" fmla="min sw sh"/>
              <a:gd name="dsw" fmla="+- 0 sw mins"/>
              <a:gd name="dsh" fmla="+- 0 sh mins"/>
              <a:gd name="p0x0" fmla="*/ 90 w 4895"/>
              <a:gd name="p0y0" fmla="*/ 0 h 855"/>
              <a:gd name="p0x1" fmla="*/ 4805 w 4895"/>
              <a:gd name="p0y1" fmla="*/ 0 h 855"/>
              <a:gd name="p0x2" fmla="*/ 4854 w 4895"/>
              <a:gd name="p0y2" fmla="*/ 0 h 855"/>
              <a:gd name="p0x3" fmla="*/ 4895 w 4895"/>
              <a:gd name="p0y3" fmla="*/ 40 h 855"/>
              <a:gd name="p0x4" fmla="*/ 4895 w 4895"/>
              <a:gd name="p0y4" fmla="*/ 90 h 855"/>
              <a:gd name="p0x5" fmla="*/ 4895 w 4895"/>
              <a:gd name="p0y5" fmla="*/ 765 h 855"/>
              <a:gd name="p0x6" fmla="*/ 4895 w 4895"/>
              <a:gd name="p0y6" fmla="*/ 814 h 855"/>
              <a:gd name="p0x7" fmla="*/ 4854 w 4895"/>
              <a:gd name="p0y7" fmla="*/ 855 h 855"/>
              <a:gd name="p0x8" fmla="*/ 4805 w 4895"/>
              <a:gd name="p0y8" fmla="*/ 855 h 855"/>
              <a:gd name="p0x9" fmla="*/ 90 w 4895"/>
              <a:gd name="p0y9" fmla="*/ 855 h 855"/>
              <a:gd name="p0x10" fmla="*/ 40 w 4895"/>
              <a:gd name="p0y10" fmla="*/ 855 h 855"/>
              <a:gd name="p0x11" fmla="*/ 0 w 4895"/>
              <a:gd name="p0y11" fmla="*/ 814 h 855"/>
              <a:gd name="p0x12" fmla="*/ 0 w 4895"/>
              <a:gd name="p0y12" fmla="*/ 765 h 855"/>
              <a:gd name="p0x13" fmla="*/ 0 w 4895"/>
              <a:gd name="p0y13" fmla="*/ 90 h 855"/>
              <a:gd name="p0x14" fmla="*/ 0 w 4895"/>
              <a:gd name="p0y14" fmla="*/ 40 h 855"/>
              <a:gd name="p0x15" fmla="*/ 40 w 4895"/>
              <a:gd name="p0y15" fmla="*/ 0 h 855"/>
              <a:gd name="p0x16" fmla="*/ 90 w 489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933450" y="524573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90 w 720"/>
              <a:gd name="p0y0" fmla="*/ 0 h 360"/>
              <a:gd name="p0x1" fmla="*/ 630 w 720"/>
              <a:gd name="p0y1" fmla="*/ 0 h 360"/>
              <a:gd name="p0x2" fmla="*/ 679 w 720"/>
              <a:gd name="p0y2" fmla="*/ 0 h 360"/>
              <a:gd name="p0x3" fmla="*/ 720 w 720"/>
              <a:gd name="p0y3" fmla="*/ 40 h 360"/>
              <a:gd name="p0x4" fmla="*/ 720 w 720"/>
              <a:gd name="p0y4" fmla="*/ 90 h 360"/>
              <a:gd name="p0x5" fmla="*/ 720 w 720"/>
              <a:gd name="p0y5" fmla="*/ 270 h 360"/>
              <a:gd name="p0x6" fmla="*/ 720 w 720"/>
              <a:gd name="p0y6" fmla="*/ 319 h 360"/>
              <a:gd name="p0x7" fmla="*/ 679 w 720"/>
              <a:gd name="p0y7" fmla="*/ 360 h 360"/>
              <a:gd name="p0x8" fmla="*/ 630 w 720"/>
              <a:gd name="p0y8" fmla="*/ 360 h 360"/>
              <a:gd name="p0x9" fmla="*/ 90 w 720"/>
              <a:gd name="p0y9" fmla="*/ 360 h 360"/>
              <a:gd name="p0x10" fmla="*/ 40 w 720"/>
              <a:gd name="p0y10" fmla="*/ 360 h 360"/>
              <a:gd name="p0x11" fmla="*/ 0 w 720"/>
              <a:gd name="p0y11" fmla="*/ 319 h 360"/>
              <a:gd name="p0x12" fmla="*/ 0 w 720"/>
              <a:gd name="p0y12" fmla="*/ 270 h 360"/>
              <a:gd name="p0x13" fmla="*/ 0 w 720"/>
              <a:gd name="p0y13" fmla="*/ 90 h 360"/>
              <a:gd name="p0x14" fmla="*/ 0 w 720"/>
              <a:gd name="p0y14" fmla="*/ 40 h 360"/>
              <a:gd name="p0x15" fmla="*/ 40 w 720"/>
              <a:gd name="p0y15" fmla="*/ 0 h 360"/>
              <a:gd name="p0x16" fmla="*/ 9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009650" y="525637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并发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1"/>
            </p:custDataLst>
          </p:nvPr>
        </p:nvSpPr>
        <p:spPr>
          <a:xfrm>
            <a:off x="1505026" y="5212556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支持</a:t>
            </a:r>
            <a:r>
              <a:rPr sz="1500" b="1">
                <a:solidFill>
                  <a:schemeClr val="tx2"/>
                </a:solidFill>
                <a:cs typeface="+mn-lt"/>
              </a:rPr>
              <a:t>大量设备</a:t>
            </a:r>
            <a:r>
              <a:rPr sz="1500">
                <a:solidFill>
                  <a:schemeClr val="tx2"/>
                </a:solidFill>
                <a:cs typeface="+mn-lt"/>
              </a:rPr>
              <a:t>并发接入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22"/>
            </p:custDataLst>
          </p:nvPr>
        </p:nvSpPr>
        <p:spPr>
          <a:xfrm>
            <a:off x="58102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180 w 5525"/>
              <a:gd name="p0y0" fmla="*/ 0 h 8445"/>
              <a:gd name="p0x1" fmla="*/ 5345 w 5525"/>
              <a:gd name="p0y1" fmla="*/ 0 h 8445"/>
              <a:gd name="p0x2" fmla="*/ 5444 w 5525"/>
              <a:gd name="p0y2" fmla="*/ 0 h 8445"/>
              <a:gd name="p0x3" fmla="*/ 5525 w 5525"/>
              <a:gd name="p0y3" fmla="*/ 80 h 8445"/>
              <a:gd name="p0x4" fmla="*/ 5525 w 5525"/>
              <a:gd name="p0y4" fmla="*/ 180 h 8445"/>
              <a:gd name="p0x5" fmla="*/ 5525 w 5525"/>
              <a:gd name="p0y5" fmla="*/ 8265 h 8445"/>
              <a:gd name="p0x6" fmla="*/ 5525 w 5525"/>
              <a:gd name="p0y6" fmla="*/ 8364 h 8445"/>
              <a:gd name="p0x7" fmla="*/ 5444 w 5525"/>
              <a:gd name="p0y7" fmla="*/ 8445 h 8445"/>
              <a:gd name="p0x8" fmla="*/ 5345 w 5525"/>
              <a:gd name="p0y8" fmla="*/ 8445 h 8445"/>
              <a:gd name="p0x9" fmla="*/ 180 w 5525"/>
              <a:gd name="p0y9" fmla="*/ 8445 h 8445"/>
              <a:gd name="p0x10" fmla="*/ 80 w 5525"/>
              <a:gd name="p0y10" fmla="*/ 8445 h 8445"/>
              <a:gd name="p0x11" fmla="*/ 0 w 5525"/>
              <a:gd name="p0y11" fmla="*/ 8364 h 8445"/>
              <a:gd name="p0x12" fmla="*/ 0 w 5525"/>
              <a:gd name="p0y12" fmla="*/ 8265 h 8445"/>
              <a:gd name="p0x13" fmla="*/ 0 w 5525"/>
              <a:gd name="p0y13" fmla="*/ 180 h 8445"/>
              <a:gd name="p0x14" fmla="*/ 0 w 5525"/>
              <a:gd name="p0y14" fmla="*/ 80 h 8445"/>
              <a:gd name="p0x15" fmla="*/ 80 w 5525"/>
              <a:gd name="p0y15" fmla="*/ 0 h 8445"/>
              <a:gd name="p0x16" fmla="*/ 18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4" name="组合 63"/>
          <p:cNvGrpSpPr/>
          <p:nvPr/>
        </p:nvGrpSpPr>
        <p:grpSpPr>
          <a:xfrm>
            <a:off x="4537075" y="1266825"/>
            <a:ext cx="3117850" cy="408940"/>
            <a:chOff x="7145" y="1995"/>
            <a:chExt cx="4910" cy="644"/>
          </a:xfrm>
        </p:grpSpPr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7145" y="1995"/>
              <a:ext cx="4910" cy="645"/>
            </a:xfrm>
            <a:custGeom>
              <a:avLst/>
              <a:gdLst>
                <a:gd name="sw" fmla="*/ 1 w 4910"/>
                <a:gd name="sh" fmla="*/ 1 h 645"/>
                <a:gd name="mins" fmla="min sw sh"/>
                <a:gd name="dsw" fmla="+- 0 sw mins"/>
                <a:gd name="dsh" fmla="+- 0 sh mins"/>
                <a:gd name="p0x0" fmla="*/ 0 w 4910"/>
                <a:gd name="p0y0" fmla="*/ 0 h 645"/>
                <a:gd name="p0x1" fmla="*/ 4910 w 4910"/>
                <a:gd name="p0y1" fmla="*/ 0 h 645"/>
                <a:gd name="p0x2" fmla="*/ 4910 w 4910"/>
                <a:gd name="p0y2" fmla="*/ 645 h 645"/>
                <a:gd name="p0x3" fmla="*/ 0 w 4910"/>
                <a:gd name="p0y3" fmla="*/ 645 h 645"/>
                <a:gd name="p0x4" fmla="*/ 0 w 49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8" name="任意多边形 27"/>
            <p:cNvSpPr/>
            <p:nvPr>
              <p:custDataLst>
                <p:tags r:id="rId25"/>
              </p:custDataLst>
            </p:nvPr>
          </p:nvSpPr>
          <p:spPr>
            <a:xfrm>
              <a:off x="7145" y="262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0" name="任意多边形 29"/>
          <p:cNvSpPr/>
          <p:nvPr>
            <p:custDataLst>
              <p:tags r:id="rId26"/>
            </p:custDataLst>
          </p:nvPr>
        </p:nvSpPr>
        <p:spPr>
          <a:xfrm>
            <a:off x="4537075" y="1276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1" name="图片 30" descr="102cf21d-b4a6-11f1-8ec3-1e9f25b7ba6a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15" r="15"/>
          <a:stretch>
            <a:fillRect/>
          </a:stretch>
        </p:blipFill>
        <p:spPr>
          <a:xfrm>
            <a:off x="4584700" y="1323975"/>
            <a:ext cx="171450" cy="1714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4918101" y="1251585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多协议兼容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1"/>
            </p:custDataLst>
          </p:nvPr>
        </p:nvSpPr>
        <p:spPr>
          <a:xfrm>
            <a:off x="4541520" y="2245360"/>
            <a:ext cx="3108325" cy="847725"/>
          </a:xfrm>
          <a:custGeom>
            <a:avLst/>
            <a:gdLst>
              <a:gd name="sw" fmla="*/ 1 w 4895"/>
              <a:gd name="sh" fmla="*/ 1 h 1335"/>
              <a:gd name="mins" fmla="min sw sh"/>
              <a:gd name="dsw" fmla="+- 0 sw mins"/>
              <a:gd name="dsh" fmla="+- 0 sh mins"/>
              <a:gd name="p0x0" fmla="*/ 90 w 4895"/>
              <a:gd name="p0y0" fmla="*/ 0 h 1335"/>
              <a:gd name="p0x1" fmla="*/ 4805 w 4895"/>
              <a:gd name="p0y1" fmla="*/ 0 h 1335"/>
              <a:gd name="p0x2" fmla="*/ 4854 w 4895"/>
              <a:gd name="p0y2" fmla="*/ 0 h 1335"/>
              <a:gd name="p0x3" fmla="*/ 4895 w 4895"/>
              <a:gd name="p0y3" fmla="*/ 40 h 1335"/>
              <a:gd name="p0x4" fmla="*/ 4895 w 4895"/>
              <a:gd name="p0y4" fmla="*/ 90 h 1335"/>
              <a:gd name="p0x5" fmla="*/ 4895 w 4895"/>
              <a:gd name="p0y5" fmla="*/ 1245 h 1335"/>
              <a:gd name="p0x6" fmla="*/ 4895 w 4895"/>
              <a:gd name="p0y6" fmla="*/ 1294 h 1335"/>
              <a:gd name="p0x7" fmla="*/ 4854 w 4895"/>
              <a:gd name="p0y7" fmla="*/ 1335 h 1335"/>
              <a:gd name="p0x8" fmla="*/ 4805 w 4895"/>
              <a:gd name="p0y8" fmla="*/ 1335 h 1335"/>
              <a:gd name="p0x9" fmla="*/ 90 w 4895"/>
              <a:gd name="p0y9" fmla="*/ 1335 h 1335"/>
              <a:gd name="p0x10" fmla="*/ 40 w 4895"/>
              <a:gd name="p0y10" fmla="*/ 1335 h 1335"/>
              <a:gd name="p0x11" fmla="*/ 0 w 4895"/>
              <a:gd name="p0y11" fmla="*/ 1294 h 1335"/>
              <a:gd name="p0x12" fmla="*/ 0 w 4895"/>
              <a:gd name="p0y12" fmla="*/ 1245 h 1335"/>
              <a:gd name="p0x13" fmla="*/ 0 w 4895"/>
              <a:gd name="p0y13" fmla="*/ 90 h 1335"/>
              <a:gd name="p0x14" fmla="*/ 0 w 4895"/>
              <a:gd name="p0y14" fmla="*/ 40 h 1335"/>
              <a:gd name="p0x15" fmla="*/ 40 w 4895"/>
              <a:gd name="p0y15" fmla="*/ 0 h 1335"/>
              <a:gd name="p0x16" fmla="*/ 90 w 489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2"/>
            </p:custDataLst>
          </p:nvPr>
        </p:nvSpPr>
        <p:spPr>
          <a:xfrm>
            <a:off x="4699000" y="238315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90 w 720"/>
              <a:gd name="p0y0" fmla="*/ 0 h 360"/>
              <a:gd name="p0x1" fmla="*/ 630 w 720"/>
              <a:gd name="p0y1" fmla="*/ 0 h 360"/>
              <a:gd name="p0x2" fmla="*/ 679 w 720"/>
              <a:gd name="p0y2" fmla="*/ 0 h 360"/>
              <a:gd name="p0x3" fmla="*/ 720 w 720"/>
              <a:gd name="p0y3" fmla="*/ 40 h 360"/>
              <a:gd name="p0x4" fmla="*/ 720 w 720"/>
              <a:gd name="p0y4" fmla="*/ 90 h 360"/>
              <a:gd name="p0x5" fmla="*/ 720 w 720"/>
              <a:gd name="p0y5" fmla="*/ 270 h 360"/>
              <a:gd name="p0x6" fmla="*/ 720 w 720"/>
              <a:gd name="p0y6" fmla="*/ 319 h 360"/>
              <a:gd name="p0x7" fmla="*/ 679 w 720"/>
              <a:gd name="p0y7" fmla="*/ 360 h 360"/>
              <a:gd name="p0x8" fmla="*/ 630 w 720"/>
              <a:gd name="p0y8" fmla="*/ 360 h 360"/>
              <a:gd name="p0x9" fmla="*/ 90 w 720"/>
              <a:gd name="p0y9" fmla="*/ 360 h 360"/>
              <a:gd name="p0x10" fmla="*/ 40 w 720"/>
              <a:gd name="p0y10" fmla="*/ 360 h 360"/>
              <a:gd name="p0x11" fmla="*/ 0 w 720"/>
              <a:gd name="p0y11" fmla="*/ 319 h 360"/>
              <a:gd name="p0x12" fmla="*/ 0 w 720"/>
              <a:gd name="p0y12" fmla="*/ 270 h 360"/>
              <a:gd name="p0x13" fmla="*/ 0 w 720"/>
              <a:gd name="p0y13" fmla="*/ 90 h 360"/>
              <a:gd name="p0x14" fmla="*/ 0 w 720"/>
              <a:gd name="p0y14" fmla="*/ 40 h 360"/>
              <a:gd name="p0x15" fmla="*/ 40 w 720"/>
              <a:gd name="p0y15" fmla="*/ 0 h 360"/>
              <a:gd name="p0x16" fmla="*/ 9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4775226" y="2394109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协议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5270602" y="2350294"/>
            <a:ext cx="2132333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支持</a:t>
            </a:r>
            <a:r>
              <a:rPr lang="zh-CN" sz="1500" b="1">
                <a:solidFill>
                  <a:schemeClr val="tx2"/>
                </a:solidFill>
                <a:cs typeface="+mn-lt"/>
              </a:rPr>
              <a:t>蓝牙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Mesh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、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RS-485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、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TCP/IP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、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Wi-Fi 6</a:t>
            </a:r>
            <a:endParaRPr lang="en-US" altLang="zh-CN"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4541520" y="3629025"/>
            <a:ext cx="3108325" cy="847725"/>
          </a:xfrm>
          <a:custGeom>
            <a:avLst/>
            <a:gdLst>
              <a:gd name="sw" fmla="*/ 1 w 4895"/>
              <a:gd name="sh" fmla="*/ 1 h 1335"/>
              <a:gd name="mins" fmla="min sw sh"/>
              <a:gd name="dsw" fmla="+- 0 sw mins"/>
              <a:gd name="dsh" fmla="+- 0 sh mins"/>
              <a:gd name="p0x0" fmla="*/ 90 w 4895"/>
              <a:gd name="p0y0" fmla="*/ 0 h 1335"/>
              <a:gd name="p0x1" fmla="*/ 4805 w 4895"/>
              <a:gd name="p0y1" fmla="*/ 0 h 1335"/>
              <a:gd name="p0x2" fmla="*/ 4854 w 4895"/>
              <a:gd name="p0y2" fmla="*/ 0 h 1335"/>
              <a:gd name="p0x3" fmla="*/ 4895 w 4895"/>
              <a:gd name="p0y3" fmla="*/ 40 h 1335"/>
              <a:gd name="p0x4" fmla="*/ 4895 w 4895"/>
              <a:gd name="p0y4" fmla="*/ 90 h 1335"/>
              <a:gd name="p0x5" fmla="*/ 4895 w 4895"/>
              <a:gd name="p0y5" fmla="*/ 1245 h 1335"/>
              <a:gd name="p0x6" fmla="*/ 4895 w 4895"/>
              <a:gd name="p0y6" fmla="*/ 1294 h 1335"/>
              <a:gd name="p0x7" fmla="*/ 4854 w 4895"/>
              <a:gd name="p0y7" fmla="*/ 1335 h 1335"/>
              <a:gd name="p0x8" fmla="*/ 4805 w 4895"/>
              <a:gd name="p0y8" fmla="*/ 1335 h 1335"/>
              <a:gd name="p0x9" fmla="*/ 90 w 4895"/>
              <a:gd name="p0y9" fmla="*/ 1335 h 1335"/>
              <a:gd name="p0x10" fmla="*/ 40 w 4895"/>
              <a:gd name="p0y10" fmla="*/ 1335 h 1335"/>
              <a:gd name="p0x11" fmla="*/ 0 w 4895"/>
              <a:gd name="p0y11" fmla="*/ 1294 h 1335"/>
              <a:gd name="p0x12" fmla="*/ 0 w 4895"/>
              <a:gd name="p0y12" fmla="*/ 1245 h 1335"/>
              <a:gd name="p0x13" fmla="*/ 0 w 4895"/>
              <a:gd name="p0y13" fmla="*/ 90 h 1335"/>
              <a:gd name="p0x14" fmla="*/ 0 w 4895"/>
              <a:gd name="p0y14" fmla="*/ 40 h 1335"/>
              <a:gd name="p0x15" fmla="*/ 40 w 4895"/>
              <a:gd name="p0y15" fmla="*/ 0 h 1335"/>
              <a:gd name="p0x16" fmla="*/ 90 w 489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4699000" y="376682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90 w 720"/>
              <a:gd name="p0y0" fmla="*/ 0 h 360"/>
              <a:gd name="p0x1" fmla="*/ 630 w 720"/>
              <a:gd name="p0y1" fmla="*/ 0 h 360"/>
              <a:gd name="p0x2" fmla="*/ 679 w 720"/>
              <a:gd name="p0y2" fmla="*/ 0 h 360"/>
              <a:gd name="p0x3" fmla="*/ 720 w 720"/>
              <a:gd name="p0y3" fmla="*/ 40 h 360"/>
              <a:gd name="p0x4" fmla="*/ 720 w 720"/>
              <a:gd name="p0y4" fmla="*/ 90 h 360"/>
              <a:gd name="p0x5" fmla="*/ 720 w 720"/>
              <a:gd name="p0y5" fmla="*/ 270 h 360"/>
              <a:gd name="p0x6" fmla="*/ 720 w 720"/>
              <a:gd name="p0y6" fmla="*/ 319 h 360"/>
              <a:gd name="p0x7" fmla="*/ 679 w 720"/>
              <a:gd name="p0y7" fmla="*/ 360 h 360"/>
              <a:gd name="p0x8" fmla="*/ 630 w 720"/>
              <a:gd name="p0y8" fmla="*/ 360 h 360"/>
              <a:gd name="p0x9" fmla="*/ 90 w 720"/>
              <a:gd name="p0y9" fmla="*/ 360 h 360"/>
              <a:gd name="p0x10" fmla="*/ 40 w 720"/>
              <a:gd name="p0y10" fmla="*/ 360 h 360"/>
              <a:gd name="p0x11" fmla="*/ 0 w 720"/>
              <a:gd name="p0y11" fmla="*/ 319 h 360"/>
              <a:gd name="p0x12" fmla="*/ 0 w 720"/>
              <a:gd name="p0y12" fmla="*/ 270 h 360"/>
              <a:gd name="p0x13" fmla="*/ 0 w 720"/>
              <a:gd name="p0y13" fmla="*/ 90 h 360"/>
              <a:gd name="p0x14" fmla="*/ 0 w 720"/>
              <a:gd name="p0y14" fmla="*/ 40 h 360"/>
              <a:gd name="p0x15" fmla="*/ 40 w 720"/>
              <a:gd name="p0y15" fmla="*/ 0 h 360"/>
              <a:gd name="p0x16" fmla="*/ 9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4775226" y="3777615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接口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5270602" y="3733800"/>
            <a:ext cx="2095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标准化接口与开放协议确保未来</a:t>
            </a:r>
            <a:r>
              <a:rPr sz="1500" b="1">
                <a:solidFill>
                  <a:schemeClr val="tx2"/>
                </a:solidFill>
                <a:cs typeface="+mn-lt"/>
              </a:rPr>
              <a:t>平滑接入新设备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9"/>
            </p:custDataLst>
          </p:nvPr>
        </p:nvSpPr>
        <p:spPr>
          <a:xfrm>
            <a:off x="4541520" y="5012055"/>
            <a:ext cx="3108325" cy="847725"/>
          </a:xfrm>
          <a:custGeom>
            <a:avLst/>
            <a:gdLst>
              <a:gd name="sw" fmla="*/ 1 w 4895"/>
              <a:gd name="sh" fmla="*/ 1 h 1335"/>
              <a:gd name="mins" fmla="min sw sh"/>
              <a:gd name="dsw" fmla="+- 0 sw mins"/>
              <a:gd name="dsh" fmla="+- 0 sh mins"/>
              <a:gd name="p0x0" fmla="*/ 90 w 4895"/>
              <a:gd name="p0y0" fmla="*/ 0 h 1335"/>
              <a:gd name="p0x1" fmla="*/ 4805 w 4895"/>
              <a:gd name="p0y1" fmla="*/ 0 h 1335"/>
              <a:gd name="p0x2" fmla="*/ 4854 w 4895"/>
              <a:gd name="p0y2" fmla="*/ 0 h 1335"/>
              <a:gd name="p0x3" fmla="*/ 4895 w 4895"/>
              <a:gd name="p0y3" fmla="*/ 40 h 1335"/>
              <a:gd name="p0x4" fmla="*/ 4895 w 4895"/>
              <a:gd name="p0y4" fmla="*/ 90 h 1335"/>
              <a:gd name="p0x5" fmla="*/ 4895 w 4895"/>
              <a:gd name="p0y5" fmla="*/ 1245 h 1335"/>
              <a:gd name="p0x6" fmla="*/ 4895 w 4895"/>
              <a:gd name="p0y6" fmla="*/ 1294 h 1335"/>
              <a:gd name="p0x7" fmla="*/ 4854 w 4895"/>
              <a:gd name="p0y7" fmla="*/ 1335 h 1335"/>
              <a:gd name="p0x8" fmla="*/ 4805 w 4895"/>
              <a:gd name="p0y8" fmla="*/ 1335 h 1335"/>
              <a:gd name="p0x9" fmla="*/ 90 w 4895"/>
              <a:gd name="p0y9" fmla="*/ 1335 h 1335"/>
              <a:gd name="p0x10" fmla="*/ 40 w 4895"/>
              <a:gd name="p0y10" fmla="*/ 1335 h 1335"/>
              <a:gd name="p0x11" fmla="*/ 0 w 4895"/>
              <a:gd name="p0y11" fmla="*/ 1294 h 1335"/>
              <a:gd name="p0x12" fmla="*/ 0 w 4895"/>
              <a:gd name="p0y12" fmla="*/ 1245 h 1335"/>
              <a:gd name="p0x13" fmla="*/ 0 w 4895"/>
              <a:gd name="p0y13" fmla="*/ 90 h 1335"/>
              <a:gd name="p0x14" fmla="*/ 0 w 4895"/>
              <a:gd name="p0y14" fmla="*/ 40 h 1335"/>
              <a:gd name="p0x15" fmla="*/ 40 w 4895"/>
              <a:gd name="p0y15" fmla="*/ 0 h 1335"/>
              <a:gd name="p0x16" fmla="*/ 90 w 489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40"/>
            </p:custDataLst>
          </p:nvPr>
        </p:nvSpPr>
        <p:spPr>
          <a:xfrm>
            <a:off x="4699000" y="515048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90 w 720"/>
              <a:gd name="p0y0" fmla="*/ 0 h 360"/>
              <a:gd name="p0x1" fmla="*/ 630 w 720"/>
              <a:gd name="p0y1" fmla="*/ 0 h 360"/>
              <a:gd name="p0x2" fmla="*/ 679 w 720"/>
              <a:gd name="p0y2" fmla="*/ 0 h 360"/>
              <a:gd name="p0x3" fmla="*/ 720 w 720"/>
              <a:gd name="p0y3" fmla="*/ 40 h 360"/>
              <a:gd name="p0x4" fmla="*/ 720 w 720"/>
              <a:gd name="p0y4" fmla="*/ 90 h 360"/>
              <a:gd name="p0x5" fmla="*/ 720 w 720"/>
              <a:gd name="p0y5" fmla="*/ 270 h 360"/>
              <a:gd name="p0x6" fmla="*/ 720 w 720"/>
              <a:gd name="p0y6" fmla="*/ 319 h 360"/>
              <a:gd name="p0x7" fmla="*/ 679 w 720"/>
              <a:gd name="p0y7" fmla="*/ 360 h 360"/>
              <a:gd name="p0x8" fmla="*/ 630 w 720"/>
              <a:gd name="p0y8" fmla="*/ 360 h 360"/>
              <a:gd name="p0x9" fmla="*/ 90 w 720"/>
              <a:gd name="p0y9" fmla="*/ 360 h 360"/>
              <a:gd name="p0x10" fmla="*/ 40 w 720"/>
              <a:gd name="p0y10" fmla="*/ 360 h 360"/>
              <a:gd name="p0x11" fmla="*/ 0 w 720"/>
              <a:gd name="p0y11" fmla="*/ 319 h 360"/>
              <a:gd name="p0x12" fmla="*/ 0 w 720"/>
              <a:gd name="p0y12" fmla="*/ 270 h 360"/>
              <a:gd name="p0x13" fmla="*/ 0 w 720"/>
              <a:gd name="p0y13" fmla="*/ 90 h 360"/>
              <a:gd name="p0x14" fmla="*/ 0 w 720"/>
              <a:gd name="p0y14" fmla="*/ 40 h 360"/>
              <a:gd name="p0x15" fmla="*/ 40 w 720"/>
              <a:gd name="p0y15" fmla="*/ 0 h 360"/>
              <a:gd name="p0x16" fmla="*/ 9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文本框 43"/>
          <p:cNvSpPr txBox="1"/>
          <p:nvPr>
            <p:custDataLst>
              <p:tags r:id="rId41"/>
            </p:custDataLst>
          </p:nvPr>
        </p:nvSpPr>
        <p:spPr>
          <a:xfrm>
            <a:off x="4775226" y="516112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对接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42"/>
            </p:custDataLst>
          </p:nvPr>
        </p:nvSpPr>
        <p:spPr>
          <a:xfrm>
            <a:off x="5270602" y="5117306"/>
            <a:ext cx="222244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对接</a:t>
            </a:r>
            <a:r>
              <a:rPr lang="en-US" sz="1500" b="1">
                <a:solidFill>
                  <a:schemeClr val="tx2"/>
                </a:solidFill>
                <a:cs typeface="+mn-lt"/>
              </a:rPr>
              <a:t>PMS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与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OTA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平台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，避免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信息孤岛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与推倒重来</a:t>
            </a:r>
            <a:endParaRPr lang="zh-CN" altLang="en-US"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6" name="矩形 25"/>
          <p:cNvSpPr/>
          <p:nvPr>
            <p:custDataLst>
              <p:tags r:id="rId43"/>
            </p:custDataLst>
          </p:nvPr>
        </p:nvSpPr>
        <p:spPr>
          <a:xfrm>
            <a:off x="434657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4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180 w 5525"/>
              <a:gd name="p0y0" fmla="*/ 0 h 8445"/>
              <a:gd name="p0x1" fmla="*/ 5345 w 5525"/>
              <a:gd name="p0y1" fmla="*/ 0 h 8445"/>
              <a:gd name="p0x2" fmla="*/ 5444 w 5525"/>
              <a:gd name="p0y2" fmla="*/ 0 h 8445"/>
              <a:gd name="p0x3" fmla="*/ 5525 w 5525"/>
              <a:gd name="p0y3" fmla="*/ 80 h 8445"/>
              <a:gd name="p0x4" fmla="*/ 5525 w 5525"/>
              <a:gd name="p0y4" fmla="*/ 180 h 8445"/>
              <a:gd name="p0x5" fmla="*/ 5525 w 5525"/>
              <a:gd name="p0y5" fmla="*/ 8265 h 8445"/>
              <a:gd name="p0x6" fmla="*/ 5525 w 5525"/>
              <a:gd name="p0y6" fmla="*/ 8364 h 8445"/>
              <a:gd name="p0x7" fmla="*/ 5444 w 5525"/>
              <a:gd name="p0y7" fmla="*/ 8445 h 8445"/>
              <a:gd name="p0x8" fmla="*/ 5345 w 5525"/>
              <a:gd name="p0y8" fmla="*/ 8445 h 8445"/>
              <a:gd name="p0x9" fmla="*/ 180 w 5525"/>
              <a:gd name="p0y9" fmla="*/ 8445 h 8445"/>
              <a:gd name="p0x10" fmla="*/ 80 w 5525"/>
              <a:gd name="p0y10" fmla="*/ 8445 h 8445"/>
              <a:gd name="p0x11" fmla="*/ 0 w 5525"/>
              <a:gd name="p0y11" fmla="*/ 8364 h 8445"/>
              <a:gd name="p0x12" fmla="*/ 0 w 5525"/>
              <a:gd name="p0y12" fmla="*/ 8265 h 8445"/>
              <a:gd name="p0x13" fmla="*/ 0 w 5525"/>
              <a:gd name="p0y13" fmla="*/ 180 h 8445"/>
              <a:gd name="p0x14" fmla="*/ 0 w 5525"/>
              <a:gd name="p0y14" fmla="*/ 80 h 8445"/>
              <a:gd name="p0x15" fmla="*/ 80 w 5525"/>
              <a:gd name="p0y15" fmla="*/ 0 h 8445"/>
              <a:gd name="p0x16" fmla="*/ 18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8302625" y="1266825"/>
            <a:ext cx="3117850" cy="408940"/>
            <a:chOff x="13075" y="1995"/>
            <a:chExt cx="4910" cy="644"/>
          </a:xfrm>
        </p:grpSpPr>
        <p:sp>
          <p:nvSpPr>
            <p:cNvPr id="48" name="任意多边形 47"/>
            <p:cNvSpPr/>
            <p:nvPr>
              <p:custDataLst>
                <p:tags r:id="rId45"/>
              </p:custDataLst>
            </p:nvPr>
          </p:nvSpPr>
          <p:spPr>
            <a:xfrm>
              <a:off x="13075" y="1995"/>
              <a:ext cx="4910" cy="645"/>
            </a:xfrm>
            <a:custGeom>
              <a:avLst/>
              <a:gdLst>
                <a:gd name="sw" fmla="*/ 1 w 4910"/>
                <a:gd name="sh" fmla="*/ 1 h 645"/>
                <a:gd name="mins" fmla="min sw sh"/>
                <a:gd name="dsw" fmla="+- 0 sw mins"/>
                <a:gd name="dsh" fmla="+- 0 sh mins"/>
                <a:gd name="p0x0" fmla="*/ 0 w 4910"/>
                <a:gd name="p0y0" fmla="*/ 0 h 645"/>
                <a:gd name="p0x1" fmla="*/ 4910 w 4910"/>
                <a:gd name="p0y1" fmla="*/ 0 h 645"/>
                <a:gd name="p0x2" fmla="*/ 4910 w 4910"/>
                <a:gd name="p0y2" fmla="*/ 645 h 645"/>
                <a:gd name="p0x3" fmla="*/ 0 w 4910"/>
                <a:gd name="p0y3" fmla="*/ 645 h 645"/>
                <a:gd name="p0x4" fmla="*/ 0 w 4910"/>
                <a:gd name="p0y4" fmla="*/ 0 h 64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任意多边形 48"/>
            <p:cNvSpPr/>
            <p:nvPr>
              <p:custDataLst>
                <p:tags r:id="rId46"/>
              </p:custDataLst>
            </p:nvPr>
          </p:nvSpPr>
          <p:spPr>
            <a:xfrm>
              <a:off x="13075" y="2625"/>
              <a:ext cx="4910" cy="15"/>
            </a:xfrm>
            <a:custGeom>
              <a:avLst/>
              <a:gdLst>
                <a:gd name="sw" fmla="*/ 1 w 4910"/>
                <a:gd name="sh" fmla="*/ 1 h 15"/>
                <a:gd name="mins" fmla="min sw sh"/>
                <a:gd name="dsw" fmla="+- 0 sw mins"/>
                <a:gd name="dsh" fmla="+- 0 sh mins"/>
                <a:gd name="p0x0" fmla="*/ 4910 w 4910"/>
                <a:gd name="p0y0" fmla="*/ 15 h 15"/>
                <a:gd name="p0x1" fmla="*/ 0 w 4910"/>
                <a:gd name="p0y1" fmla="*/ 15 h 15"/>
                <a:gd name="p0x2" fmla="*/ 0 w 4910"/>
                <a:gd name="p0y2" fmla="*/ 0 h 15"/>
                <a:gd name="p0x3" fmla="*/ 4910 w 4910"/>
                <a:gd name="p0y3" fmla="*/ 0 h 15"/>
                <a:gd name="p0x4" fmla="*/ 4910 w 491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51" name="任意多边形 50"/>
          <p:cNvSpPr/>
          <p:nvPr>
            <p:custDataLst>
              <p:tags r:id="rId47"/>
            </p:custDataLst>
          </p:nvPr>
        </p:nvSpPr>
        <p:spPr>
          <a:xfrm>
            <a:off x="8302625" y="12763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 descr="102cf2c2-b4a6-11f1-8ec3-1e9f25b7ba6a"/>
          <p:cNvPicPr/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l="-30" r="30"/>
          <a:stretch>
            <a:fillRect/>
          </a:stretch>
        </p:blipFill>
        <p:spPr>
          <a:xfrm>
            <a:off x="8350250" y="1323975"/>
            <a:ext cx="171450" cy="17145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51"/>
            </p:custDataLst>
          </p:nvPr>
        </p:nvSpPr>
        <p:spPr>
          <a:xfrm>
            <a:off x="8683676" y="12515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长期复用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55" name="任意多边形 54"/>
          <p:cNvSpPr/>
          <p:nvPr>
            <p:custDataLst>
              <p:tags r:id="rId52"/>
            </p:custDataLst>
          </p:nvPr>
        </p:nvSpPr>
        <p:spPr>
          <a:xfrm>
            <a:off x="8307070" y="2807970"/>
            <a:ext cx="3108325" cy="542925"/>
          </a:xfrm>
          <a:custGeom>
            <a:avLst/>
            <a:gdLst>
              <a:gd name="sw" fmla="*/ 1 w 4895"/>
              <a:gd name="sh" fmla="*/ 1 h 855"/>
              <a:gd name="mins" fmla="min sw sh"/>
              <a:gd name="dsw" fmla="+- 0 sw mins"/>
              <a:gd name="dsh" fmla="+- 0 sh mins"/>
              <a:gd name="p0x0" fmla="*/ 90 w 4895"/>
              <a:gd name="p0y0" fmla="*/ 0 h 855"/>
              <a:gd name="p0x1" fmla="*/ 4805 w 4895"/>
              <a:gd name="p0y1" fmla="*/ 0 h 855"/>
              <a:gd name="p0x2" fmla="*/ 4854 w 4895"/>
              <a:gd name="p0y2" fmla="*/ 0 h 855"/>
              <a:gd name="p0x3" fmla="*/ 4895 w 4895"/>
              <a:gd name="p0y3" fmla="*/ 40 h 855"/>
              <a:gd name="p0x4" fmla="*/ 4895 w 4895"/>
              <a:gd name="p0y4" fmla="*/ 90 h 855"/>
              <a:gd name="p0x5" fmla="*/ 4895 w 4895"/>
              <a:gd name="p0y5" fmla="*/ 765 h 855"/>
              <a:gd name="p0x6" fmla="*/ 4895 w 4895"/>
              <a:gd name="p0y6" fmla="*/ 814 h 855"/>
              <a:gd name="p0x7" fmla="*/ 4854 w 4895"/>
              <a:gd name="p0y7" fmla="*/ 855 h 855"/>
              <a:gd name="p0x8" fmla="*/ 4805 w 4895"/>
              <a:gd name="p0y8" fmla="*/ 855 h 855"/>
              <a:gd name="p0x9" fmla="*/ 90 w 4895"/>
              <a:gd name="p0y9" fmla="*/ 855 h 855"/>
              <a:gd name="p0x10" fmla="*/ 40 w 4895"/>
              <a:gd name="p0y10" fmla="*/ 855 h 855"/>
              <a:gd name="p0x11" fmla="*/ 0 w 4895"/>
              <a:gd name="p0y11" fmla="*/ 814 h 855"/>
              <a:gd name="p0x12" fmla="*/ 0 w 4895"/>
              <a:gd name="p0y12" fmla="*/ 765 h 855"/>
              <a:gd name="p0x13" fmla="*/ 0 w 4895"/>
              <a:gd name="p0y13" fmla="*/ 90 h 855"/>
              <a:gd name="p0x14" fmla="*/ 0 w 4895"/>
              <a:gd name="p0y14" fmla="*/ 40 h 855"/>
              <a:gd name="p0x15" fmla="*/ 40 w 4895"/>
              <a:gd name="p0y15" fmla="*/ 0 h 855"/>
              <a:gd name="p0x16" fmla="*/ 90 w 489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>
            <p:custDataLst>
              <p:tags r:id="rId53"/>
            </p:custDataLst>
          </p:nvPr>
        </p:nvSpPr>
        <p:spPr>
          <a:xfrm>
            <a:off x="8464550" y="2945765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90 w 720"/>
              <a:gd name="p0y0" fmla="*/ 0 h 360"/>
              <a:gd name="p0x1" fmla="*/ 630 w 720"/>
              <a:gd name="p0y1" fmla="*/ 0 h 360"/>
              <a:gd name="p0x2" fmla="*/ 679 w 720"/>
              <a:gd name="p0y2" fmla="*/ 0 h 360"/>
              <a:gd name="p0x3" fmla="*/ 720 w 720"/>
              <a:gd name="p0y3" fmla="*/ 40 h 360"/>
              <a:gd name="p0x4" fmla="*/ 720 w 720"/>
              <a:gd name="p0y4" fmla="*/ 90 h 360"/>
              <a:gd name="p0x5" fmla="*/ 720 w 720"/>
              <a:gd name="p0y5" fmla="*/ 270 h 360"/>
              <a:gd name="p0x6" fmla="*/ 720 w 720"/>
              <a:gd name="p0y6" fmla="*/ 319 h 360"/>
              <a:gd name="p0x7" fmla="*/ 679 w 720"/>
              <a:gd name="p0y7" fmla="*/ 360 h 360"/>
              <a:gd name="p0x8" fmla="*/ 630 w 720"/>
              <a:gd name="p0y8" fmla="*/ 360 h 360"/>
              <a:gd name="p0x9" fmla="*/ 90 w 720"/>
              <a:gd name="p0y9" fmla="*/ 360 h 360"/>
              <a:gd name="p0x10" fmla="*/ 40 w 720"/>
              <a:gd name="p0y10" fmla="*/ 360 h 360"/>
              <a:gd name="p0x11" fmla="*/ 0 w 720"/>
              <a:gd name="p0y11" fmla="*/ 319 h 360"/>
              <a:gd name="p0x12" fmla="*/ 0 w 720"/>
              <a:gd name="p0y12" fmla="*/ 270 h 360"/>
              <a:gd name="p0x13" fmla="*/ 0 w 720"/>
              <a:gd name="p0y13" fmla="*/ 90 h 360"/>
              <a:gd name="p0x14" fmla="*/ 0 w 720"/>
              <a:gd name="p0y14" fmla="*/ 40 h 360"/>
              <a:gd name="p0x15" fmla="*/ 40 w 720"/>
              <a:gd name="p0y15" fmla="*/ 0 h 360"/>
              <a:gd name="p0x16" fmla="*/ 9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4"/>
            </p:custDataLst>
          </p:nvPr>
        </p:nvSpPr>
        <p:spPr>
          <a:xfrm>
            <a:off x="8540801" y="2956827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投入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58" name="文本框 57"/>
          <p:cNvSpPr txBox="1"/>
          <p:nvPr>
            <p:custDataLst>
              <p:tags r:id="rId55"/>
            </p:custDataLst>
          </p:nvPr>
        </p:nvSpPr>
        <p:spPr>
          <a:xfrm>
            <a:off x="9036177" y="2913012"/>
            <a:ext cx="1714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一次投入</a:t>
            </a:r>
            <a:r>
              <a:rPr sz="1500">
                <a:solidFill>
                  <a:schemeClr val="tx2"/>
                </a:solidFill>
                <a:cs typeface="+mn-lt"/>
              </a:rPr>
              <a:t>长期复用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59" name="任意多边形 58"/>
          <p:cNvSpPr/>
          <p:nvPr>
            <p:custDataLst>
              <p:tags r:id="rId56"/>
            </p:custDataLst>
          </p:nvPr>
        </p:nvSpPr>
        <p:spPr>
          <a:xfrm>
            <a:off x="8307070" y="4449445"/>
            <a:ext cx="3108325" cy="847725"/>
          </a:xfrm>
          <a:custGeom>
            <a:avLst/>
            <a:gdLst>
              <a:gd name="sw" fmla="*/ 1 w 4895"/>
              <a:gd name="sh" fmla="*/ 1 h 1335"/>
              <a:gd name="mins" fmla="min sw sh"/>
              <a:gd name="dsw" fmla="+- 0 sw mins"/>
              <a:gd name="dsh" fmla="+- 0 sh mins"/>
              <a:gd name="p0x0" fmla="*/ 90 w 4895"/>
              <a:gd name="p0y0" fmla="*/ 0 h 1335"/>
              <a:gd name="p0x1" fmla="*/ 4805 w 4895"/>
              <a:gd name="p0y1" fmla="*/ 0 h 1335"/>
              <a:gd name="p0x2" fmla="*/ 4854 w 4895"/>
              <a:gd name="p0y2" fmla="*/ 0 h 1335"/>
              <a:gd name="p0x3" fmla="*/ 4895 w 4895"/>
              <a:gd name="p0y3" fmla="*/ 40 h 1335"/>
              <a:gd name="p0x4" fmla="*/ 4895 w 4895"/>
              <a:gd name="p0y4" fmla="*/ 90 h 1335"/>
              <a:gd name="p0x5" fmla="*/ 4895 w 4895"/>
              <a:gd name="p0y5" fmla="*/ 1245 h 1335"/>
              <a:gd name="p0x6" fmla="*/ 4895 w 4895"/>
              <a:gd name="p0y6" fmla="*/ 1294 h 1335"/>
              <a:gd name="p0x7" fmla="*/ 4854 w 4895"/>
              <a:gd name="p0y7" fmla="*/ 1335 h 1335"/>
              <a:gd name="p0x8" fmla="*/ 4805 w 4895"/>
              <a:gd name="p0y8" fmla="*/ 1335 h 1335"/>
              <a:gd name="p0x9" fmla="*/ 90 w 4895"/>
              <a:gd name="p0y9" fmla="*/ 1335 h 1335"/>
              <a:gd name="p0x10" fmla="*/ 40 w 4895"/>
              <a:gd name="p0y10" fmla="*/ 1335 h 1335"/>
              <a:gd name="p0x11" fmla="*/ 0 w 4895"/>
              <a:gd name="p0y11" fmla="*/ 1294 h 1335"/>
              <a:gd name="p0x12" fmla="*/ 0 w 4895"/>
              <a:gd name="p0y12" fmla="*/ 1245 h 1335"/>
              <a:gd name="p0x13" fmla="*/ 0 w 4895"/>
              <a:gd name="p0y13" fmla="*/ 90 h 1335"/>
              <a:gd name="p0x14" fmla="*/ 0 w 4895"/>
              <a:gd name="p0y14" fmla="*/ 40 h 1335"/>
              <a:gd name="p0x15" fmla="*/ 40 w 4895"/>
              <a:gd name="p0y15" fmla="*/ 0 h 1335"/>
              <a:gd name="p0x16" fmla="*/ 90 w 4895"/>
              <a:gd name="p0y16" fmla="*/ 0 h 13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>
            <p:custDataLst>
              <p:tags r:id="rId57"/>
            </p:custDataLst>
          </p:nvPr>
        </p:nvSpPr>
        <p:spPr>
          <a:xfrm>
            <a:off x="8464550" y="4587240"/>
            <a:ext cx="457200" cy="228600"/>
          </a:xfrm>
          <a:custGeom>
            <a:avLst/>
            <a:gdLst>
              <a:gd name="sw" fmla="*/ 1 w 720"/>
              <a:gd name="sh" fmla="*/ 1 h 360"/>
              <a:gd name="mins" fmla="min sw sh"/>
              <a:gd name="dsw" fmla="+- 0 sw mins"/>
              <a:gd name="dsh" fmla="+- 0 sh mins"/>
              <a:gd name="p0x0" fmla="*/ 90 w 720"/>
              <a:gd name="p0y0" fmla="*/ 0 h 360"/>
              <a:gd name="p0x1" fmla="*/ 630 w 720"/>
              <a:gd name="p0y1" fmla="*/ 0 h 360"/>
              <a:gd name="p0x2" fmla="*/ 679 w 720"/>
              <a:gd name="p0y2" fmla="*/ 0 h 360"/>
              <a:gd name="p0x3" fmla="*/ 720 w 720"/>
              <a:gd name="p0y3" fmla="*/ 40 h 360"/>
              <a:gd name="p0x4" fmla="*/ 720 w 720"/>
              <a:gd name="p0y4" fmla="*/ 90 h 360"/>
              <a:gd name="p0x5" fmla="*/ 720 w 720"/>
              <a:gd name="p0y5" fmla="*/ 270 h 360"/>
              <a:gd name="p0x6" fmla="*/ 720 w 720"/>
              <a:gd name="p0y6" fmla="*/ 319 h 360"/>
              <a:gd name="p0x7" fmla="*/ 679 w 720"/>
              <a:gd name="p0y7" fmla="*/ 360 h 360"/>
              <a:gd name="p0x8" fmla="*/ 630 w 720"/>
              <a:gd name="p0y8" fmla="*/ 360 h 360"/>
              <a:gd name="p0x9" fmla="*/ 90 w 720"/>
              <a:gd name="p0y9" fmla="*/ 360 h 360"/>
              <a:gd name="p0x10" fmla="*/ 40 w 720"/>
              <a:gd name="p0y10" fmla="*/ 360 h 360"/>
              <a:gd name="p0x11" fmla="*/ 0 w 720"/>
              <a:gd name="p0y11" fmla="*/ 319 h 360"/>
              <a:gd name="p0x12" fmla="*/ 0 w 720"/>
              <a:gd name="p0y12" fmla="*/ 270 h 360"/>
              <a:gd name="p0x13" fmla="*/ 0 w 720"/>
              <a:gd name="p0y13" fmla="*/ 90 h 360"/>
              <a:gd name="p0x14" fmla="*/ 0 w 720"/>
              <a:gd name="p0y14" fmla="*/ 40 h 360"/>
              <a:gd name="p0x15" fmla="*/ 40 w 720"/>
              <a:gd name="p0y15" fmla="*/ 0 h 360"/>
              <a:gd name="p0x16" fmla="*/ 90 w 72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58"/>
            </p:custDataLst>
          </p:nvPr>
        </p:nvSpPr>
        <p:spPr>
          <a:xfrm>
            <a:off x="8540801" y="4598251"/>
            <a:ext cx="4572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迭代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62" name="文本框 61"/>
          <p:cNvSpPr txBox="1"/>
          <p:nvPr>
            <p:custDataLst>
              <p:tags r:id="rId59"/>
            </p:custDataLst>
          </p:nvPr>
        </p:nvSpPr>
        <p:spPr>
          <a:xfrm>
            <a:off x="9036177" y="4554436"/>
            <a:ext cx="20955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设备更替与技术迭代</a:t>
            </a:r>
            <a:r>
              <a:rPr sz="1500" b="1">
                <a:solidFill>
                  <a:schemeClr val="tx2"/>
                </a:solidFill>
                <a:cs typeface="+mn-lt"/>
              </a:rPr>
              <a:t>不使既有投资失效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矩形 46"/>
          <p:cNvSpPr/>
          <p:nvPr>
            <p:custDataLst>
              <p:tags r:id="rId60"/>
            </p:custDataLst>
          </p:nvPr>
        </p:nvSpPr>
        <p:spPr>
          <a:xfrm>
            <a:off x="811212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平台层实现一脑统管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1285875"/>
          </a:xfrm>
          <a:custGeom>
            <a:avLst/>
            <a:gdLst>
              <a:gd name="sw" fmla="*/ 1 w 17400"/>
              <a:gd name="sh" fmla="*/ 1 h 2025"/>
              <a:gd name="mins" fmla="min sw sh"/>
              <a:gd name="dsw" fmla="+- 0 sw mins"/>
              <a:gd name="dsh" fmla="+- 0 sh mins"/>
              <a:gd name="p0x0" fmla="*/ 180 w 17400"/>
              <a:gd name="p0y0" fmla="*/ 0 h 2025"/>
              <a:gd name="p0x1" fmla="*/ 17220 w 17400"/>
              <a:gd name="p0y1" fmla="*/ 0 h 2025"/>
              <a:gd name="p0x2" fmla="*/ 17319 w 17400"/>
              <a:gd name="p0y2" fmla="*/ 0 h 2025"/>
              <a:gd name="p0x3" fmla="*/ 17400 w 17400"/>
              <a:gd name="p0y3" fmla="*/ 80 h 2025"/>
              <a:gd name="p0x4" fmla="*/ 17400 w 17400"/>
              <a:gd name="p0y4" fmla="*/ 180 h 2025"/>
              <a:gd name="p0x5" fmla="*/ 17400 w 17400"/>
              <a:gd name="p0y5" fmla="*/ 1845 h 2025"/>
              <a:gd name="p0x6" fmla="*/ 17400 w 17400"/>
              <a:gd name="p0y6" fmla="*/ 1944 h 2025"/>
              <a:gd name="p0x7" fmla="*/ 17319 w 17400"/>
              <a:gd name="p0y7" fmla="*/ 2025 h 2025"/>
              <a:gd name="p0x8" fmla="*/ 17220 w 17400"/>
              <a:gd name="p0y8" fmla="*/ 2025 h 2025"/>
              <a:gd name="p0x9" fmla="*/ 180 w 17400"/>
              <a:gd name="p0y9" fmla="*/ 2025 h 2025"/>
              <a:gd name="p0x10" fmla="*/ 80 w 17400"/>
              <a:gd name="p0y10" fmla="*/ 2025 h 2025"/>
              <a:gd name="p0x11" fmla="*/ 0 w 17400"/>
              <a:gd name="p0y11" fmla="*/ 1944 h 2025"/>
              <a:gd name="p0x12" fmla="*/ 0 w 17400"/>
              <a:gd name="p0y12" fmla="*/ 1845 h 2025"/>
              <a:gd name="p0x13" fmla="*/ 0 w 17400"/>
              <a:gd name="p0y13" fmla="*/ 180 h 2025"/>
              <a:gd name="p0x14" fmla="*/ 0 w 17400"/>
              <a:gd name="p0y14" fmla="*/ 80 h 2025"/>
              <a:gd name="p0x15" fmla="*/ 80 w 17400"/>
              <a:gd name="p0y15" fmla="*/ 0 h 2025"/>
              <a:gd name="p0x16" fmla="*/ 180 w 17400"/>
              <a:gd name="p0y16" fmla="*/ 0 h 20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1150"/>
              <a:lumOff val="88850"/>
            </a:schemeClr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589723"/>
            <a:ext cx="8686953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0077B6"/>
                </a:solidFill>
                <a:cs typeface="+mn-lt"/>
              </a:rPr>
              <a:t>微服务架构</a:t>
            </a:r>
            <a:r>
              <a:rPr>
                <a:solidFill>
                  <a:srgbClr val="003E52"/>
                </a:solidFill>
                <a:cs typeface="+mn-lt"/>
              </a:rPr>
              <a:t>支撑云端管理平台：多租户、高并发，集成设备管理、数据分析与场景</a:t>
            </a:r>
            <a:endParaRPr>
              <a:solidFill>
                <a:srgbClr val="003E52"/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623820"/>
            <a:ext cx="11039475" cy="3848100"/>
          </a:xfrm>
          <a:custGeom>
            <a:avLst/>
            <a:gdLst>
              <a:gd name="sw" fmla="*/ 1 w 17385"/>
              <a:gd name="sh" fmla="*/ 1 h 6060"/>
              <a:gd name="mins" fmla="min sw sh"/>
              <a:gd name="dsw" fmla="+- 0 sw mins"/>
              <a:gd name="dsh" fmla="+- 0 sh mins"/>
              <a:gd name="p0x0" fmla="*/ 180 w 17385"/>
              <a:gd name="p0y0" fmla="*/ 0 h 6060"/>
              <a:gd name="p0x1" fmla="*/ 17205 w 17385"/>
              <a:gd name="p0y1" fmla="*/ 0 h 6060"/>
              <a:gd name="p0x2" fmla="*/ 17304 w 17385"/>
              <a:gd name="p0y2" fmla="*/ 0 h 6060"/>
              <a:gd name="p0x3" fmla="*/ 17385 w 17385"/>
              <a:gd name="p0y3" fmla="*/ 80 h 6060"/>
              <a:gd name="p0x4" fmla="*/ 17385 w 17385"/>
              <a:gd name="p0y4" fmla="*/ 180 h 6060"/>
              <a:gd name="p0x5" fmla="*/ 17385 w 17385"/>
              <a:gd name="p0y5" fmla="*/ 5880 h 6060"/>
              <a:gd name="p0x6" fmla="*/ 17385 w 17385"/>
              <a:gd name="p0y6" fmla="*/ 5979 h 6060"/>
              <a:gd name="p0x7" fmla="*/ 17304 w 17385"/>
              <a:gd name="p0y7" fmla="*/ 6060 h 6060"/>
              <a:gd name="p0x8" fmla="*/ 17205 w 17385"/>
              <a:gd name="p0y8" fmla="*/ 6060 h 6060"/>
              <a:gd name="p0x9" fmla="*/ 180 w 17385"/>
              <a:gd name="p0y9" fmla="*/ 6060 h 6060"/>
              <a:gd name="p0x10" fmla="*/ 80 w 17385"/>
              <a:gd name="p0y10" fmla="*/ 6060 h 6060"/>
              <a:gd name="p0x11" fmla="*/ 0 w 17385"/>
              <a:gd name="p0y11" fmla="*/ 5979 h 6060"/>
              <a:gd name="p0x12" fmla="*/ 0 w 17385"/>
              <a:gd name="p0y12" fmla="*/ 5880 h 6060"/>
              <a:gd name="p0x13" fmla="*/ 0 w 17385"/>
              <a:gd name="p0y13" fmla="*/ 180 h 6060"/>
              <a:gd name="p0x14" fmla="*/ 0 w 17385"/>
              <a:gd name="p0y14" fmla="*/ 80 h 6060"/>
              <a:gd name="p0x15" fmla="*/ 80 w 17385"/>
              <a:gd name="p0y15" fmla="*/ 0 h 6060"/>
              <a:gd name="p0x16" fmla="*/ 180 w 17385"/>
              <a:gd name="p0y16" fmla="*/ 0 h 60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28" name="组合 27"/>
          <p:cNvGrpSpPr/>
          <p:nvPr/>
        </p:nvGrpSpPr>
        <p:grpSpPr>
          <a:xfrm>
            <a:off x="733425" y="2743200"/>
            <a:ext cx="10725150" cy="370840"/>
            <a:chOff x="1155" y="4320"/>
            <a:chExt cx="16890" cy="584"/>
          </a:xfrm>
        </p:grpSpPr>
        <p:sp>
          <p:nvSpPr>
            <p:cNvPr id="10" name="任意多边形 9"/>
            <p:cNvSpPr/>
            <p:nvPr>
              <p:custDataLst>
                <p:tags r:id="rId6"/>
              </p:custDataLst>
            </p:nvPr>
          </p:nvSpPr>
          <p:spPr>
            <a:xfrm>
              <a:off x="1155" y="4320"/>
              <a:ext cx="16890" cy="585"/>
            </a:xfrm>
            <a:custGeom>
              <a:avLst/>
              <a:gdLst>
                <a:gd name="sw" fmla="*/ 1 w 16890"/>
                <a:gd name="sh" fmla="*/ 1 h 585"/>
                <a:gd name="mins" fmla="min sw sh"/>
                <a:gd name="dsw" fmla="+- 0 sw mins"/>
                <a:gd name="dsh" fmla="+- 0 sh mins"/>
                <a:gd name="p0x0" fmla="*/ 0 w 16890"/>
                <a:gd name="p0y0" fmla="*/ 0 h 585"/>
                <a:gd name="p0x1" fmla="*/ 16890 w 16890"/>
                <a:gd name="p0y1" fmla="*/ 0 h 585"/>
                <a:gd name="p0x2" fmla="*/ 16890 w 16890"/>
                <a:gd name="p0y2" fmla="*/ 585 h 585"/>
                <a:gd name="p0x3" fmla="*/ 0 w 16890"/>
                <a:gd name="p0y3" fmla="*/ 585 h 585"/>
                <a:gd name="p0x4" fmla="*/ 0 w 16890"/>
                <a:gd name="p0y4" fmla="*/ 0 h 58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7"/>
              </p:custDataLst>
            </p:nvPr>
          </p:nvSpPr>
          <p:spPr>
            <a:xfrm>
              <a:off x="1155" y="4890"/>
              <a:ext cx="16890" cy="15"/>
            </a:xfrm>
            <a:custGeom>
              <a:avLst/>
              <a:gdLst>
                <a:gd name="sw" fmla="*/ 1 w 16890"/>
                <a:gd name="sh" fmla="*/ 1 h 15"/>
                <a:gd name="mins" fmla="min sw sh"/>
                <a:gd name="dsw" fmla="+- 0 sw mins"/>
                <a:gd name="dsh" fmla="+- 0 sh mins"/>
                <a:gd name="p0x0" fmla="*/ 16890 w 16890"/>
                <a:gd name="p0y0" fmla="*/ 15 h 15"/>
                <a:gd name="p0x1" fmla="*/ 0 w 16890"/>
                <a:gd name="p0y1" fmla="*/ 15 h 15"/>
                <a:gd name="p0x2" fmla="*/ 0 w 16890"/>
                <a:gd name="p0y2" fmla="*/ 0 h 15"/>
                <a:gd name="p0x3" fmla="*/ 16890 w 16890"/>
                <a:gd name="p0y3" fmla="*/ 0 h 15"/>
                <a:gd name="p0x4" fmla="*/ 16890 w 1689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任意多边形 12"/>
          <p:cNvSpPr/>
          <p:nvPr>
            <p:custDataLst>
              <p:tags r:id="rId8"/>
            </p:custDataLst>
          </p:nvPr>
        </p:nvSpPr>
        <p:spPr>
          <a:xfrm>
            <a:off x="733425" y="27527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7143" b="-7143"/>
          <a:stretch>
            <a:fillRect/>
          </a:stretch>
        </p:blipFill>
        <p:spPr>
          <a:xfrm>
            <a:off x="781050" y="2809875"/>
            <a:ext cx="17145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076325" y="2727960"/>
            <a:ext cx="20940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智能联动落地场景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37870" y="3632835"/>
            <a:ext cx="10715625" cy="410210"/>
          </a:xfrm>
          <a:custGeom>
            <a:avLst/>
            <a:gdLst>
              <a:gd name="sw" fmla="*/ 1 w 16875"/>
              <a:gd name="sh" fmla="*/ 1 h 646"/>
              <a:gd name="mins" fmla="min sw sh"/>
              <a:gd name="dsw" fmla="+- 0 sw mins"/>
              <a:gd name="dsh" fmla="+- 0 sh mins"/>
              <a:gd name="p0x0" fmla="*/ 90 w 16875"/>
              <a:gd name="p0y0" fmla="*/ 0 h 646"/>
              <a:gd name="p0x1" fmla="*/ 16785 w 16875"/>
              <a:gd name="p0y1" fmla="*/ 0 h 646"/>
              <a:gd name="p0x2" fmla="*/ 16834 w 16875"/>
              <a:gd name="p0y2" fmla="*/ 0 h 646"/>
              <a:gd name="p0x3" fmla="*/ 16875 w 16875"/>
              <a:gd name="p0y3" fmla="*/ 40 h 646"/>
              <a:gd name="p0x4" fmla="*/ 16875 w 16875"/>
              <a:gd name="p0y4" fmla="*/ 90 h 646"/>
              <a:gd name="p0x5" fmla="*/ 16875 w 16875"/>
              <a:gd name="p0y5" fmla="*/ 556 h 646"/>
              <a:gd name="p0x6" fmla="*/ 16875 w 16875"/>
              <a:gd name="p0y6" fmla="*/ 606 h 646"/>
              <a:gd name="p0x7" fmla="*/ 16834 w 16875"/>
              <a:gd name="p0y7" fmla="*/ 646 h 646"/>
              <a:gd name="p0x8" fmla="*/ 16785 w 16875"/>
              <a:gd name="p0y8" fmla="*/ 646 h 646"/>
              <a:gd name="p0x9" fmla="*/ 90 w 16875"/>
              <a:gd name="p0y9" fmla="*/ 646 h 646"/>
              <a:gd name="p0x10" fmla="*/ 40 w 16875"/>
              <a:gd name="p0y10" fmla="*/ 646 h 646"/>
              <a:gd name="p0x11" fmla="*/ 0 w 16875"/>
              <a:gd name="p0y11" fmla="*/ 606 h 646"/>
              <a:gd name="p0x12" fmla="*/ 0 w 16875"/>
              <a:gd name="p0y12" fmla="*/ 556 h 646"/>
              <a:gd name="p0x13" fmla="*/ 0 w 16875"/>
              <a:gd name="p0y13" fmla="*/ 90 h 646"/>
              <a:gd name="p0x14" fmla="*/ 0 w 16875"/>
              <a:gd name="p0y14" fmla="*/ 40 h 646"/>
              <a:gd name="p0x15" fmla="*/ 40 w 16875"/>
              <a:gd name="p0y15" fmla="*/ 0 h 646"/>
              <a:gd name="p0x16" fmla="*/ 90 w 1687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857250" y="3732530"/>
            <a:ext cx="800735" cy="228600"/>
          </a:xfrm>
          <a:custGeom>
            <a:avLst/>
            <a:gdLst>
              <a:gd name="sw" fmla="*/ 1 w 1261"/>
              <a:gd name="sh" fmla="*/ 1 h 360"/>
              <a:gd name="mins" fmla="min sw sh"/>
              <a:gd name="dsw" fmla="+- 0 sw mins"/>
              <a:gd name="dsh" fmla="+- 0 sh mins"/>
              <a:gd name="p0x0" fmla="*/ 90 w 1261"/>
              <a:gd name="p0y0" fmla="*/ 0 h 360"/>
              <a:gd name="p0x1" fmla="*/ 1171 w 1261"/>
              <a:gd name="p0y1" fmla="*/ 0 h 360"/>
              <a:gd name="p0x2" fmla="*/ 1221 w 1261"/>
              <a:gd name="p0y2" fmla="*/ 0 h 360"/>
              <a:gd name="p0x3" fmla="*/ 1261 w 1261"/>
              <a:gd name="p0y3" fmla="*/ 40 h 360"/>
              <a:gd name="p0x4" fmla="*/ 1261 w 1261"/>
              <a:gd name="p0y4" fmla="*/ 90 h 360"/>
              <a:gd name="p0x5" fmla="*/ 1261 w 1261"/>
              <a:gd name="p0y5" fmla="*/ 270 h 360"/>
              <a:gd name="p0x6" fmla="*/ 1261 w 1261"/>
              <a:gd name="p0y6" fmla="*/ 319 h 360"/>
              <a:gd name="p0x7" fmla="*/ 1221 w 1261"/>
              <a:gd name="p0y7" fmla="*/ 360 h 360"/>
              <a:gd name="p0x8" fmla="*/ 1171 w 1261"/>
              <a:gd name="p0y8" fmla="*/ 360 h 360"/>
              <a:gd name="p0x9" fmla="*/ 90 w 1261"/>
              <a:gd name="p0y9" fmla="*/ 360 h 360"/>
              <a:gd name="p0x10" fmla="*/ 40 w 1261"/>
              <a:gd name="p0y10" fmla="*/ 360 h 360"/>
              <a:gd name="p0x11" fmla="*/ 0 w 1261"/>
              <a:gd name="p0y11" fmla="*/ 319 h 360"/>
              <a:gd name="p0x12" fmla="*/ 0 w 1261"/>
              <a:gd name="p0y12" fmla="*/ 270 h 360"/>
              <a:gd name="p0x13" fmla="*/ 0 w 1261"/>
              <a:gd name="p0y13" fmla="*/ 90 h 360"/>
              <a:gd name="p0x14" fmla="*/ 0 w 1261"/>
              <a:gd name="p0y14" fmla="*/ 40 h 360"/>
              <a:gd name="p0x15" fmla="*/ 40 w 1261"/>
              <a:gd name="p0y15" fmla="*/ 0 h 360"/>
              <a:gd name="p0x16" fmla="*/ 90 w 1261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933450" y="3743611"/>
            <a:ext cx="801367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PMS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联动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1734817" y="3702177"/>
            <a:ext cx="308617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入住自动开启设备，退房自动切换节能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7"/>
            </p:custDataLst>
          </p:nvPr>
        </p:nvSpPr>
        <p:spPr>
          <a:xfrm>
            <a:off x="737870" y="4566285"/>
            <a:ext cx="10715625" cy="410845"/>
          </a:xfrm>
          <a:custGeom>
            <a:avLst/>
            <a:gdLst>
              <a:gd name="sw" fmla="*/ 1 w 16875"/>
              <a:gd name="sh" fmla="*/ 1 h 646"/>
              <a:gd name="mins" fmla="min sw sh"/>
              <a:gd name="dsw" fmla="+- 0 sw mins"/>
              <a:gd name="dsh" fmla="+- 0 sh mins"/>
              <a:gd name="p0x0" fmla="*/ 90 w 16875"/>
              <a:gd name="p0y0" fmla="*/ 0 h 646"/>
              <a:gd name="p0x1" fmla="*/ 16785 w 16875"/>
              <a:gd name="p0y1" fmla="*/ 0 h 646"/>
              <a:gd name="p0x2" fmla="*/ 16834 w 16875"/>
              <a:gd name="p0y2" fmla="*/ 0 h 646"/>
              <a:gd name="p0x3" fmla="*/ 16875 w 16875"/>
              <a:gd name="p0y3" fmla="*/ 40 h 646"/>
              <a:gd name="p0x4" fmla="*/ 16875 w 16875"/>
              <a:gd name="p0y4" fmla="*/ 90 h 646"/>
              <a:gd name="p0x5" fmla="*/ 16875 w 16875"/>
              <a:gd name="p0y5" fmla="*/ 556 h 646"/>
              <a:gd name="p0x6" fmla="*/ 16875 w 16875"/>
              <a:gd name="p0y6" fmla="*/ 606 h 646"/>
              <a:gd name="p0x7" fmla="*/ 16834 w 16875"/>
              <a:gd name="p0y7" fmla="*/ 646 h 646"/>
              <a:gd name="p0x8" fmla="*/ 16785 w 16875"/>
              <a:gd name="p0y8" fmla="*/ 646 h 646"/>
              <a:gd name="p0x9" fmla="*/ 90 w 16875"/>
              <a:gd name="p0y9" fmla="*/ 646 h 646"/>
              <a:gd name="p0x10" fmla="*/ 40 w 16875"/>
              <a:gd name="p0y10" fmla="*/ 646 h 646"/>
              <a:gd name="p0x11" fmla="*/ 0 w 16875"/>
              <a:gd name="p0y11" fmla="*/ 606 h 646"/>
              <a:gd name="p0x12" fmla="*/ 0 w 16875"/>
              <a:gd name="p0y12" fmla="*/ 556 h 646"/>
              <a:gd name="p0x13" fmla="*/ 0 w 16875"/>
              <a:gd name="p0y13" fmla="*/ 90 h 646"/>
              <a:gd name="p0x14" fmla="*/ 0 w 16875"/>
              <a:gd name="p0y14" fmla="*/ 40 h 646"/>
              <a:gd name="p0x15" fmla="*/ 40 w 16875"/>
              <a:gd name="p0y15" fmla="*/ 0 h 646"/>
              <a:gd name="p0x16" fmla="*/ 90 w 1687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857250" y="4666615"/>
            <a:ext cx="602615" cy="228600"/>
          </a:xfrm>
          <a:custGeom>
            <a:avLst/>
            <a:gdLst>
              <a:gd name="sw" fmla="*/ 1 w 949"/>
              <a:gd name="sh" fmla="*/ 1 h 360"/>
              <a:gd name="mins" fmla="min sw sh"/>
              <a:gd name="dsw" fmla="+- 0 sw mins"/>
              <a:gd name="dsh" fmla="+- 0 sh mins"/>
              <a:gd name="p0x0" fmla="*/ 90 w 949"/>
              <a:gd name="p0y0" fmla="*/ 0 h 360"/>
              <a:gd name="p0x1" fmla="*/ 859 w 949"/>
              <a:gd name="p0y1" fmla="*/ 0 h 360"/>
              <a:gd name="p0x2" fmla="*/ 909 w 949"/>
              <a:gd name="p0y2" fmla="*/ 0 h 360"/>
              <a:gd name="p0x3" fmla="*/ 949 w 949"/>
              <a:gd name="p0y3" fmla="*/ 40 h 360"/>
              <a:gd name="p0x4" fmla="*/ 949 w 949"/>
              <a:gd name="p0y4" fmla="*/ 90 h 360"/>
              <a:gd name="p0x5" fmla="*/ 949 w 949"/>
              <a:gd name="p0y5" fmla="*/ 270 h 360"/>
              <a:gd name="p0x6" fmla="*/ 949 w 949"/>
              <a:gd name="p0y6" fmla="*/ 319 h 360"/>
              <a:gd name="p0x7" fmla="*/ 909 w 949"/>
              <a:gd name="p0y7" fmla="*/ 360 h 360"/>
              <a:gd name="p0x8" fmla="*/ 859 w 949"/>
              <a:gd name="p0y8" fmla="*/ 360 h 360"/>
              <a:gd name="p0x9" fmla="*/ 90 w 949"/>
              <a:gd name="p0y9" fmla="*/ 360 h 360"/>
              <a:gd name="p0x10" fmla="*/ 40 w 949"/>
              <a:gd name="p0y10" fmla="*/ 360 h 360"/>
              <a:gd name="p0x11" fmla="*/ 0 w 949"/>
              <a:gd name="p0y11" fmla="*/ 319 h 360"/>
              <a:gd name="p0x12" fmla="*/ 0 w 949"/>
              <a:gd name="p0y12" fmla="*/ 270 h 360"/>
              <a:gd name="p0x13" fmla="*/ 0 w 949"/>
              <a:gd name="p0y13" fmla="*/ 90 h 360"/>
              <a:gd name="p0x14" fmla="*/ 0 w 949"/>
              <a:gd name="p0y14" fmla="*/ 40 h 360"/>
              <a:gd name="p0x15" fmla="*/ 40 w 949"/>
              <a:gd name="p0y15" fmla="*/ 0 h 360"/>
              <a:gd name="p0x16" fmla="*/ 90 w 949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33450" y="4677280"/>
            <a:ext cx="603199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全域</a:t>
            </a:r>
            <a:r>
              <a:rPr lang="en-US" alt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AI</a:t>
            </a:r>
            <a:endParaRPr lang="en-US" alt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536649" y="4635846"/>
            <a:ext cx="5669909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客房影音、智能客控、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PMS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、无人自助入住深度融合，实现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一脑统管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"</a:t>
            </a:r>
            <a:endParaRPr lang="en-US" altLang="zh-CN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737870" y="5500370"/>
            <a:ext cx="10715625" cy="410210"/>
          </a:xfrm>
          <a:custGeom>
            <a:avLst/>
            <a:gdLst>
              <a:gd name="sw" fmla="*/ 1 w 16875"/>
              <a:gd name="sh" fmla="*/ 1 h 646"/>
              <a:gd name="mins" fmla="min sw sh"/>
              <a:gd name="dsw" fmla="+- 0 sw mins"/>
              <a:gd name="dsh" fmla="+- 0 sh mins"/>
              <a:gd name="p0x0" fmla="*/ 90 w 16875"/>
              <a:gd name="p0y0" fmla="*/ 0 h 646"/>
              <a:gd name="p0x1" fmla="*/ 16785 w 16875"/>
              <a:gd name="p0y1" fmla="*/ 0 h 646"/>
              <a:gd name="p0x2" fmla="*/ 16834 w 16875"/>
              <a:gd name="p0y2" fmla="*/ 0 h 646"/>
              <a:gd name="p0x3" fmla="*/ 16875 w 16875"/>
              <a:gd name="p0y3" fmla="*/ 40 h 646"/>
              <a:gd name="p0x4" fmla="*/ 16875 w 16875"/>
              <a:gd name="p0y4" fmla="*/ 90 h 646"/>
              <a:gd name="p0x5" fmla="*/ 16875 w 16875"/>
              <a:gd name="p0y5" fmla="*/ 556 h 646"/>
              <a:gd name="p0x6" fmla="*/ 16875 w 16875"/>
              <a:gd name="p0y6" fmla="*/ 606 h 646"/>
              <a:gd name="p0x7" fmla="*/ 16834 w 16875"/>
              <a:gd name="p0y7" fmla="*/ 646 h 646"/>
              <a:gd name="p0x8" fmla="*/ 16785 w 16875"/>
              <a:gd name="p0y8" fmla="*/ 646 h 646"/>
              <a:gd name="p0x9" fmla="*/ 90 w 16875"/>
              <a:gd name="p0y9" fmla="*/ 646 h 646"/>
              <a:gd name="p0x10" fmla="*/ 40 w 16875"/>
              <a:gd name="p0y10" fmla="*/ 646 h 646"/>
              <a:gd name="p0x11" fmla="*/ 0 w 16875"/>
              <a:gd name="p0y11" fmla="*/ 606 h 646"/>
              <a:gd name="p0x12" fmla="*/ 0 w 16875"/>
              <a:gd name="p0y12" fmla="*/ 556 h 646"/>
              <a:gd name="p0x13" fmla="*/ 0 w 16875"/>
              <a:gd name="p0y13" fmla="*/ 90 h 646"/>
              <a:gd name="p0x14" fmla="*/ 0 w 16875"/>
              <a:gd name="p0y14" fmla="*/ 40 h 646"/>
              <a:gd name="p0x15" fmla="*/ 40 w 16875"/>
              <a:gd name="p0y15" fmla="*/ 0 h 646"/>
              <a:gd name="p0x16" fmla="*/ 90 w 16875"/>
              <a:gd name="p0y16" fmla="*/ 0 h 64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22"/>
            </p:custDataLst>
          </p:nvPr>
        </p:nvSpPr>
        <p:spPr>
          <a:xfrm>
            <a:off x="857250" y="5600065"/>
            <a:ext cx="762000" cy="228600"/>
          </a:xfrm>
          <a:custGeom>
            <a:avLst/>
            <a:gdLst>
              <a:gd name="sw" fmla="*/ 1 w 1200"/>
              <a:gd name="sh" fmla="*/ 1 h 360"/>
              <a:gd name="mins" fmla="min sw sh"/>
              <a:gd name="dsw" fmla="+- 0 sw mins"/>
              <a:gd name="dsh" fmla="+- 0 sh mins"/>
              <a:gd name="p0x0" fmla="*/ 90 w 1200"/>
              <a:gd name="p0y0" fmla="*/ 0 h 360"/>
              <a:gd name="p0x1" fmla="*/ 1110 w 1200"/>
              <a:gd name="p0y1" fmla="*/ 0 h 360"/>
              <a:gd name="p0x2" fmla="*/ 1159 w 1200"/>
              <a:gd name="p0y2" fmla="*/ 0 h 360"/>
              <a:gd name="p0x3" fmla="*/ 1200 w 1200"/>
              <a:gd name="p0y3" fmla="*/ 40 h 360"/>
              <a:gd name="p0x4" fmla="*/ 1200 w 1200"/>
              <a:gd name="p0y4" fmla="*/ 90 h 360"/>
              <a:gd name="p0x5" fmla="*/ 1200 w 1200"/>
              <a:gd name="p0y5" fmla="*/ 270 h 360"/>
              <a:gd name="p0x6" fmla="*/ 1200 w 1200"/>
              <a:gd name="p0y6" fmla="*/ 319 h 360"/>
              <a:gd name="p0x7" fmla="*/ 1159 w 1200"/>
              <a:gd name="p0y7" fmla="*/ 360 h 360"/>
              <a:gd name="p0x8" fmla="*/ 1110 w 1200"/>
              <a:gd name="p0y8" fmla="*/ 360 h 360"/>
              <a:gd name="p0x9" fmla="*/ 90 w 1200"/>
              <a:gd name="p0y9" fmla="*/ 360 h 360"/>
              <a:gd name="p0x10" fmla="*/ 40 w 1200"/>
              <a:gd name="p0y10" fmla="*/ 360 h 360"/>
              <a:gd name="p0x11" fmla="*/ 0 w 1200"/>
              <a:gd name="p0y11" fmla="*/ 319 h 360"/>
              <a:gd name="p0x12" fmla="*/ 0 w 1200"/>
              <a:gd name="p0y12" fmla="*/ 270 h 360"/>
              <a:gd name="p0x13" fmla="*/ 0 w 1200"/>
              <a:gd name="p0y13" fmla="*/ 90 h 360"/>
              <a:gd name="p0x14" fmla="*/ 0 w 1200"/>
              <a:gd name="p0y14" fmla="*/ 40 h 360"/>
              <a:gd name="p0x15" fmla="*/ 40 w 1200"/>
              <a:gd name="p0y15" fmla="*/ 0 h 360"/>
              <a:gd name="p0x16" fmla="*/ 90 w 1200"/>
              <a:gd name="p0y16" fmla="*/ 0 h 3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>
            <p:custDataLst>
              <p:tags r:id="rId23"/>
            </p:custDataLst>
          </p:nvPr>
        </p:nvSpPr>
        <p:spPr>
          <a:xfrm>
            <a:off x="933450" y="5610958"/>
            <a:ext cx="762076" cy="2076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语音直达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1695526" y="5569525"/>
            <a:ext cx="5143576" cy="2714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1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一句指令同步响应灯光、窗帘、空调、影音，后台数据全程留痕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矩形 8"/>
          <p:cNvSpPr/>
          <p:nvPr>
            <p:custDataLst>
              <p:tags r:id="rId25"/>
            </p:custDataLst>
          </p:nvPr>
        </p:nvSpPr>
        <p:spPr>
          <a:xfrm>
            <a:off x="581025" y="2628900"/>
            <a:ext cx="11029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787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637121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场景落地</a:t>
            </a:r>
            <a:endParaRPr sz="42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60119"/>
            <a:ext cx="38824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D5A78"/>
                </a:solidFill>
                <a:cs typeface="+mn-lt"/>
              </a:rPr>
              <a:t>从能控制到懂你，让每次入住成为独特记忆</a:t>
            </a:r>
            <a:endParaRPr sz="1500" spc="30">
              <a:solidFill>
                <a:srgbClr val="3D5A78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2700000">
            <a:off x="666115" y="1842770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819910" y="186182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66750" y="22264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00A8E8">
                    <a:alpha val="1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03</a:t>
            </a:r>
            <a:endParaRPr sz="9000" b="1">
              <a:solidFill>
                <a:srgbClr val="00A8E8">
                  <a:alpha val="15000"/>
                </a:srgbClr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66750" y="4526280"/>
            <a:ext cx="457200" cy="190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矩形 1"/>
          <p:cNvSpPr/>
          <p:nvPr>
            <p:custDataLst>
              <p:tags r:id="rId1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533400" y="436245"/>
            <a:ext cx="11125200" cy="4657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2400" b="1">
                <a:solidFill>
                  <a:srgbClr val="0D0D0D">
                    <a:alpha val="90196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七大场景覆盖全入住周期</a:t>
            </a:r>
            <a:endParaRPr sz="2400" b="1">
              <a:solidFill>
                <a:srgbClr val="0D0D0D">
                  <a:alpha val="90196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533400" y="1099156"/>
            <a:ext cx="11125200" cy="3314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高端酒店智能客房预设</a:t>
            </a:r>
            <a:r>
              <a:rPr sz="1350" b="1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七大核心场景</a:t>
            </a:r>
            <a:r>
              <a:rPr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：欢迎模式、睡眠模式、观影模式、晨间会议模式、学习型场景记忆、舒缓模式、办公模式。</a:t>
            </a:r>
            <a:endParaRPr sz="1350">
              <a:solidFill>
                <a:srgbClr val="0D0D0D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>
            <p:custDataLst>
              <p:tags r:id="rId4"/>
            </p:custDataLst>
          </p:nvPr>
        </p:nvSpPr>
        <p:spPr>
          <a:xfrm>
            <a:off x="504825" y="1464897"/>
            <a:ext cx="11153775" cy="69721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marL="285750" indent="-285750" algn="l">
              <a:lnSpc>
                <a:spcPct val="150000"/>
              </a:lnSpc>
              <a:spcAft>
                <a:spcPts val="270"/>
              </a:spcAft>
              <a:buClr>
                <a:srgbClr val="0D0D0D">
                  <a:alpha val="70196"/>
                </a:srgbClr>
              </a:buClr>
              <a:buChar char="•"/>
            </a:pPr>
            <a:r>
              <a:rPr lang="zh-CN" altLang="en-US"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覆盖入住全周期：开门迎宾</a:t>
            </a:r>
            <a:r>
              <a:rPr lang="en-US" altLang="zh-CN"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夜间安眠</a:t>
            </a:r>
            <a:r>
              <a:rPr lang="en-US" altLang="zh-CN"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晨起办公</a:t>
            </a:r>
            <a:r>
              <a:rPr lang="en-US" altLang="zh-CN"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休闲观影</a:t>
            </a:r>
            <a:endParaRPr lang="zh-CN" altLang="en-US" sz="1350">
              <a:solidFill>
                <a:srgbClr val="0D0D0D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indent="-285750" algn="l">
              <a:lnSpc>
                <a:spcPct val="150000"/>
              </a:lnSpc>
              <a:buClr>
                <a:srgbClr val="0D0D0D">
                  <a:alpha val="70196"/>
                </a:srgbClr>
              </a:buClr>
              <a:buChar char="•"/>
            </a:pPr>
            <a:r>
              <a:rPr sz="1350">
                <a:solidFill>
                  <a:srgbClr val="0D0D0D">
                    <a:alpha val="70196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系统主动协同灯光、窗帘、空调、音影，住客无需逐项操作</a:t>
            </a:r>
            <a:endParaRPr sz="1350">
              <a:solidFill>
                <a:srgbClr val="0D0D0D">
                  <a:alpha val="70196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欢迎与睡眠场景重构入住体验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智能客房模式：欢迎与睡眠双场景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300 w 5525"/>
              <a:gd name="p0y0" fmla="*/ 0 h 7905"/>
              <a:gd name="p0x1" fmla="*/ 5225 w 5525"/>
              <a:gd name="p0y1" fmla="*/ 0 h 7905"/>
              <a:gd name="p0x2" fmla="*/ 5390 w 5525"/>
              <a:gd name="p0y2" fmla="*/ 0 h 7905"/>
              <a:gd name="p0x3" fmla="*/ 5525 w 5525"/>
              <a:gd name="p0y3" fmla="*/ 134 h 7905"/>
              <a:gd name="p0x4" fmla="*/ 5525 w 5525"/>
              <a:gd name="p0y4" fmla="*/ 300 h 7905"/>
              <a:gd name="p0x5" fmla="*/ 5525 w 5525"/>
              <a:gd name="p0y5" fmla="*/ 7605 h 7905"/>
              <a:gd name="p0x6" fmla="*/ 5525 w 5525"/>
              <a:gd name="p0y6" fmla="*/ 7770 h 7905"/>
              <a:gd name="p0x7" fmla="*/ 5390 w 5525"/>
              <a:gd name="p0y7" fmla="*/ 7905 h 7905"/>
              <a:gd name="p0x8" fmla="*/ 5225 w 5525"/>
              <a:gd name="p0y8" fmla="*/ 7905 h 7905"/>
              <a:gd name="p0x9" fmla="*/ 300 w 5525"/>
              <a:gd name="p0y9" fmla="*/ 7905 h 7905"/>
              <a:gd name="p0x10" fmla="*/ 134 w 5525"/>
              <a:gd name="p0y10" fmla="*/ 7905 h 7905"/>
              <a:gd name="p0x11" fmla="*/ 0 w 5525"/>
              <a:gd name="p0y11" fmla="*/ 7770 h 7905"/>
              <a:gd name="p0x12" fmla="*/ 0 w 5525"/>
              <a:gd name="p0y12" fmla="*/ 7605 h 7905"/>
              <a:gd name="p0x13" fmla="*/ 0 w 5525"/>
              <a:gd name="p0y13" fmla="*/ 300 h 7905"/>
              <a:gd name="p0x14" fmla="*/ 0 w 5525"/>
              <a:gd name="p0y14" fmla="*/ 134 h 7905"/>
              <a:gd name="p0x15" fmla="*/ 134 w 5525"/>
              <a:gd name="p0y15" fmla="*/ 0 h 7905"/>
              <a:gd name="p0x16" fmla="*/ 30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33425" y="1593532"/>
            <a:ext cx="16729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欢迎模式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733425" y="20193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33425" y="2390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44355586-b4a6-11f1-bde6-0295e99a3071"/>
          <p:cNvPicPr/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19150" y="2476500"/>
            <a:ext cx="247650" cy="24765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1266825" y="243363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刷脸进门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33425" y="3114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 descr="44355562-b4a6-11f1-bde6-0295e99a3071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819150" y="3200400"/>
            <a:ext cx="247650" cy="247650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1266825" y="3157538"/>
            <a:ext cx="1061666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空调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</a:t>
            </a:r>
            <a:r>
              <a:rPr sz="1500" b="1">
                <a:solidFill>
                  <a:schemeClr val="tx2"/>
                </a:solidFill>
                <a:cs typeface="+mn-lt"/>
              </a:rPr>
              <a:t>24℃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6"/>
            </p:custDataLst>
          </p:nvPr>
        </p:nvSpPr>
        <p:spPr>
          <a:xfrm>
            <a:off x="733425" y="3838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0" name="图片 19" descr="443555d4-b4a6-11f1-bde6-0295e99a3071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>
            <a:fillRect/>
          </a:stretch>
        </p:blipFill>
        <p:spPr>
          <a:xfrm>
            <a:off x="819150" y="3924300"/>
            <a:ext cx="247650" cy="2476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1266825" y="3881438"/>
            <a:ext cx="1236983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窗帘开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</a:t>
            </a:r>
            <a:r>
              <a:rPr sz="1500" b="1">
                <a:solidFill>
                  <a:schemeClr val="tx2"/>
                </a:solidFill>
                <a:cs typeface="+mn-lt"/>
              </a:rPr>
              <a:t>30%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733425" y="4657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 descr="44355612-b4a6-11f1-bde6-0295e99a3071"/>
          <p:cNvPicPr/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p:blipFill>
        <p:spPr>
          <a:xfrm>
            <a:off x="819150" y="4743450"/>
            <a:ext cx="247650" cy="24765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1266825" y="4548188"/>
            <a:ext cx="113950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廊灯延时关闭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29" name="任意多边形 28"/>
          <p:cNvSpPr/>
          <p:nvPr>
            <p:custDataLst>
              <p:tags r:id="rId26"/>
            </p:custDataLst>
          </p:nvPr>
        </p:nvSpPr>
        <p:spPr>
          <a:xfrm>
            <a:off x="733425" y="5572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443556c4-b4a6-11f1-bde6-0295e99a3071"/>
          <p:cNvPicPr/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>
            <a:fillRect/>
          </a:stretch>
        </p:blipFill>
        <p:spPr>
          <a:xfrm>
            <a:off x="819150" y="5657850"/>
            <a:ext cx="247650" cy="24765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30"/>
            </p:custDataLst>
          </p:nvPr>
        </p:nvSpPr>
        <p:spPr>
          <a:xfrm>
            <a:off x="1266825" y="5462588"/>
            <a:ext cx="113950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电视播欢迎界面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6" name="任意多边形 5"/>
          <p:cNvSpPr/>
          <p:nvPr>
            <p:custDataLst>
              <p:tags r:id="rId31"/>
            </p:custDataLst>
          </p:nvPr>
        </p:nvSpPr>
        <p:spPr>
          <a:xfrm>
            <a:off x="688390" y="1457326"/>
            <a:ext cx="3284120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72" h="30">
                <a:moveTo>
                  <a:pt x="131" y="0"/>
                </a:moveTo>
                <a:lnTo>
                  <a:pt x="5041" y="0"/>
                </a:lnTo>
                <a:cubicBezTo>
                  <a:pt x="5088" y="0"/>
                  <a:pt x="5132" y="11"/>
                  <a:pt x="5172" y="30"/>
                </a:cubicBezTo>
                <a:lnTo>
                  <a:pt x="0" y="30"/>
                </a:lnTo>
                <a:cubicBezTo>
                  <a:pt x="40" y="11"/>
                  <a:pt x="84" y="0"/>
                  <a:pt x="13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2558415" y="1609725"/>
            <a:ext cx="1369060" cy="4705350"/>
          </a:xfrm>
          <a:custGeom>
            <a:avLst/>
            <a:gdLst>
              <a:gd name="sw" fmla="*/ 1 w 2155"/>
              <a:gd name="sh" fmla="*/ 1 h 7410"/>
              <a:gd name="mins" fmla="min sw sh"/>
              <a:gd name="dsw" fmla="+- 0 sw mins"/>
              <a:gd name="dsh" fmla="+- 0 sh mins"/>
              <a:gd name="p0x0" fmla="*/ 180 w 2155"/>
              <a:gd name="p0y0" fmla="*/ 0 h 7410"/>
              <a:gd name="p0x1" fmla="*/ 1975 w 2155"/>
              <a:gd name="p0y1" fmla="*/ 0 h 7410"/>
              <a:gd name="p0x2" fmla="*/ 2074 w 2155"/>
              <a:gd name="p0y2" fmla="*/ 0 h 7410"/>
              <a:gd name="p0x3" fmla="*/ 2155 w 2155"/>
              <a:gd name="p0y3" fmla="*/ 80 h 7410"/>
              <a:gd name="p0x4" fmla="*/ 2155 w 2155"/>
              <a:gd name="p0y4" fmla="*/ 180 h 7410"/>
              <a:gd name="p0x5" fmla="*/ 2155 w 2155"/>
              <a:gd name="p0y5" fmla="*/ 7230 h 7410"/>
              <a:gd name="p0x6" fmla="*/ 2155 w 2155"/>
              <a:gd name="p0y6" fmla="*/ 7329 h 7410"/>
              <a:gd name="p0x7" fmla="*/ 2074 w 2155"/>
              <a:gd name="p0y7" fmla="*/ 7410 h 7410"/>
              <a:gd name="p0x8" fmla="*/ 1975 w 2155"/>
              <a:gd name="p0y8" fmla="*/ 7410 h 7410"/>
              <a:gd name="p0x9" fmla="*/ 180 w 2155"/>
              <a:gd name="p0y9" fmla="*/ 7410 h 7410"/>
              <a:gd name="p0x10" fmla="*/ 80 w 2155"/>
              <a:gd name="p0y10" fmla="*/ 7410 h 7410"/>
              <a:gd name="p0x11" fmla="*/ 0 w 2155"/>
              <a:gd name="p0y11" fmla="*/ 7329 h 7410"/>
              <a:gd name="p0x12" fmla="*/ 0 w 2155"/>
              <a:gd name="p0y12" fmla="*/ 7230 h 7410"/>
              <a:gd name="p0x13" fmla="*/ 0 w 2155"/>
              <a:gd name="p0y13" fmla="*/ 180 h 7410"/>
              <a:gd name="p0x14" fmla="*/ 0 w 2155"/>
              <a:gd name="p0y14" fmla="*/ 80 h 7410"/>
              <a:gd name="p0x15" fmla="*/ 80 w 2155"/>
              <a:gd name="p0y15" fmla="*/ 0 h 7410"/>
              <a:gd name="p0x16" fmla="*/ 180 w 2155"/>
              <a:gd name="p0y16" fmla="*/ 0 h 74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 descr="44355730-b4a6-11f1-bde6-0295e99a3071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rcRect l="83" r="152"/>
          <a:stretch>
            <a:fillRect/>
          </a:stretch>
        </p:blipFill>
        <p:spPr>
          <a:xfrm>
            <a:off x="2558439" y="1609725"/>
            <a:ext cx="1368401" cy="47053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55" h="7410">
                <a:moveTo>
                  <a:pt x="180" y="0"/>
                </a:moveTo>
                <a:lnTo>
                  <a:pt x="1976" y="0"/>
                </a:lnTo>
                <a:cubicBezTo>
                  <a:pt x="2069" y="0"/>
                  <a:pt x="2146" y="71"/>
                  <a:pt x="2155" y="161"/>
                </a:cubicBezTo>
                <a:lnTo>
                  <a:pt x="2155" y="7249"/>
                </a:lnTo>
                <a:cubicBezTo>
                  <a:pt x="2146" y="7339"/>
                  <a:pt x="2069" y="7410"/>
                  <a:pt x="1976" y="7410"/>
                </a:cubicBezTo>
                <a:lnTo>
                  <a:pt x="180" y="7410"/>
                </a:lnTo>
                <a:cubicBezTo>
                  <a:pt x="81" y="7410"/>
                  <a:pt x="0" y="7329"/>
                  <a:pt x="0" y="7230"/>
                </a:cubicBez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</p:spPr>
      </p:pic>
      <p:sp>
        <p:nvSpPr>
          <p:cNvPr id="39" name="任意多边形 38"/>
          <p:cNvSpPr/>
          <p:nvPr>
            <p:custDataLst>
              <p:tags r:id="rId35"/>
            </p:custDataLst>
          </p:nvPr>
        </p:nvSpPr>
        <p:spPr>
          <a:xfrm>
            <a:off x="434149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300 w 5525"/>
              <a:gd name="p0y0" fmla="*/ 0 h 7905"/>
              <a:gd name="p0x1" fmla="*/ 5225 w 5525"/>
              <a:gd name="p0y1" fmla="*/ 0 h 7905"/>
              <a:gd name="p0x2" fmla="*/ 5390 w 5525"/>
              <a:gd name="p0y2" fmla="*/ 0 h 7905"/>
              <a:gd name="p0x3" fmla="*/ 5525 w 5525"/>
              <a:gd name="p0y3" fmla="*/ 134 h 7905"/>
              <a:gd name="p0x4" fmla="*/ 5525 w 5525"/>
              <a:gd name="p0y4" fmla="*/ 300 h 7905"/>
              <a:gd name="p0x5" fmla="*/ 5525 w 5525"/>
              <a:gd name="p0y5" fmla="*/ 7605 h 7905"/>
              <a:gd name="p0x6" fmla="*/ 5525 w 5525"/>
              <a:gd name="p0y6" fmla="*/ 7770 h 7905"/>
              <a:gd name="p0x7" fmla="*/ 5390 w 5525"/>
              <a:gd name="p0y7" fmla="*/ 7905 h 7905"/>
              <a:gd name="p0x8" fmla="*/ 5225 w 5525"/>
              <a:gd name="p0y8" fmla="*/ 7905 h 7905"/>
              <a:gd name="p0x9" fmla="*/ 300 w 5525"/>
              <a:gd name="p0y9" fmla="*/ 7905 h 7905"/>
              <a:gd name="p0x10" fmla="*/ 134 w 5525"/>
              <a:gd name="p0y10" fmla="*/ 7905 h 7905"/>
              <a:gd name="p0x11" fmla="*/ 0 w 5525"/>
              <a:gd name="p0y11" fmla="*/ 7770 h 7905"/>
              <a:gd name="p0x12" fmla="*/ 0 w 5525"/>
              <a:gd name="p0y12" fmla="*/ 7605 h 7905"/>
              <a:gd name="p0x13" fmla="*/ 0 w 5525"/>
              <a:gd name="p0y13" fmla="*/ 300 h 7905"/>
              <a:gd name="p0x14" fmla="*/ 0 w 5525"/>
              <a:gd name="p0y14" fmla="*/ 134 h 7905"/>
              <a:gd name="p0x15" fmla="*/ 134 w 5525"/>
              <a:gd name="p0y15" fmla="*/ 0 h 7905"/>
              <a:gd name="p0x16" fmla="*/ 30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6"/>
            </p:custDataLst>
          </p:nvPr>
        </p:nvSpPr>
        <p:spPr>
          <a:xfrm>
            <a:off x="4499001" y="1593532"/>
            <a:ext cx="167290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睡眠模式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37"/>
            </p:custDataLst>
          </p:nvPr>
        </p:nvSpPr>
        <p:spPr>
          <a:xfrm>
            <a:off x="4498975" y="20193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38"/>
            </p:custDataLst>
          </p:nvPr>
        </p:nvSpPr>
        <p:spPr>
          <a:xfrm>
            <a:off x="4498975" y="23907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 descr="443557aa-b4a6-11f1-bde6-0295e99a3071"/>
          <p:cNvPicPr/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10" r="10"/>
          <a:stretch>
            <a:fillRect/>
          </a:stretch>
        </p:blipFill>
        <p:spPr>
          <a:xfrm>
            <a:off x="4584700" y="2476500"/>
            <a:ext cx="247650" cy="24765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2"/>
            </p:custDataLst>
          </p:nvPr>
        </p:nvSpPr>
        <p:spPr>
          <a:xfrm>
            <a:off x="5032401" y="243363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主灯关闭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3"/>
            </p:custDataLst>
          </p:nvPr>
        </p:nvSpPr>
        <p:spPr>
          <a:xfrm>
            <a:off x="4498975" y="31146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 descr="44355827-b4a6-11f1-bde6-0295e99a3071"/>
          <p:cNvPicPr/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10" r="10"/>
          <a:stretch>
            <a:fillRect/>
          </a:stretch>
        </p:blipFill>
        <p:spPr>
          <a:xfrm>
            <a:off x="4584700" y="3200400"/>
            <a:ext cx="247650" cy="247650"/>
          </a:xfrm>
          <a:prstGeom prst="rect">
            <a:avLst/>
          </a:prstGeom>
        </p:spPr>
      </p:pic>
      <p:sp>
        <p:nvSpPr>
          <p:cNvPr id="52" name="文本框 51"/>
          <p:cNvSpPr txBox="1"/>
          <p:nvPr>
            <p:custDataLst>
              <p:tags r:id="rId47"/>
            </p:custDataLst>
          </p:nvPr>
        </p:nvSpPr>
        <p:spPr>
          <a:xfrm>
            <a:off x="5032401" y="3157538"/>
            <a:ext cx="114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过道灯调暗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48"/>
            </p:custDataLst>
          </p:nvPr>
        </p:nvSpPr>
        <p:spPr>
          <a:xfrm>
            <a:off x="4498975" y="38385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 descr="4435586d-b4a6-11f1-bde6-0295e99a3071"/>
          <p:cNvPicPr/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10" r="10"/>
          <a:stretch>
            <a:fillRect/>
          </a:stretch>
        </p:blipFill>
        <p:spPr>
          <a:xfrm>
            <a:off x="4584700" y="3924300"/>
            <a:ext cx="247650" cy="247650"/>
          </a:xfrm>
          <a:prstGeom prst="rect">
            <a:avLst/>
          </a:prstGeom>
        </p:spPr>
      </p:pic>
      <p:sp>
        <p:nvSpPr>
          <p:cNvPr id="57" name="文本框 56"/>
          <p:cNvSpPr txBox="1"/>
          <p:nvPr>
            <p:custDataLst>
              <p:tags r:id="rId52"/>
            </p:custDataLst>
          </p:nvPr>
        </p:nvSpPr>
        <p:spPr>
          <a:xfrm>
            <a:off x="5032401" y="3881438"/>
            <a:ext cx="952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空调静音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53"/>
            </p:custDataLst>
          </p:nvPr>
        </p:nvSpPr>
        <p:spPr>
          <a:xfrm>
            <a:off x="4498975" y="46577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9" name="图片 58" descr="443558d5-b4a6-11f1-bde6-0295e99a3071"/>
          <p:cNvPicPr/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l="-10" r="10"/>
          <a:stretch>
            <a:fillRect/>
          </a:stretch>
        </p:blipFill>
        <p:spPr>
          <a:xfrm>
            <a:off x="4584700" y="4743450"/>
            <a:ext cx="247650" cy="247650"/>
          </a:xfrm>
          <a:prstGeom prst="rect">
            <a:avLst/>
          </a:prstGeom>
        </p:spPr>
      </p:pic>
      <p:sp>
        <p:nvSpPr>
          <p:cNvPr id="62" name="文本框 61"/>
          <p:cNvSpPr txBox="1"/>
          <p:nvPr>
            <p:custDataLst>
              <p:tags r:id="rId57"/>
            </p:custDataLst>
          </p:nvPr>
        </p:nvSpPr>
        <p:spPr>
          <a:xfrm>
            <a:off x="5032401" y="4548188"/>
            <a:ext cx="113950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床垫实时采集心率呼吸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63" name="任意多边形 62"/>
          <p:cNvSpPr/>
          <p:nvPr>
            <p:custDataLst>
              <p:tags r:id="rId58"/>
            </p:custDataLst>
          </p:nvPr>
        </p:nvSpPr>
        <p:spPr>
          <a:xfrm>
            <a:off x="4498975" y="55721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4" name="图片 63" descr="44355a22-b4a6-11f1-bde6-0295e99a3071"/>
          <p:cNvPicPr/>
          <p:nvPr>
            <p:custDataLst>
              <p:tags r:id="rId59"/>
            </p:custDataLst>
          </p:nvPr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10" r="10"/>
          <a:stretch>
            <a:fillRect/>
          </a:stretch>
        </p:blipFill>
        <p:spPr>
          <a:xfrm>
            <a:off x="4584700" y="5657850"/>
            <a:ext cx="247650" cy="247650"/>
          </a:xfrm>
          <a:prstGeom prst="rect">
            <a:avLst/>
          </a:prstGeom>
        </p:spPr>
      </p:pic>
      <p:sp>
        <p:nvSpPr>
          <p:cNvPr id="67" name="文本框 66"/>
          <p:cNvSpPr txBox="1"/>
          <p:nvPr>
            <p:custDataLst>
              <p:tags r:id="rId62"/>
            </p:custDataLst>
          </p:nvPr>
        </p:nvSpPr>
        <p:spPr>
          <a:xfrm>
            <a:off x="5032401" y="5462588"/>
            <a:ext cx="1139504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异常即向服务端报警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63"/>
            </p:custDataLst>
          </p:nvPr>
        </p:nvSpPr>
        <p:spPr>
          <a:xfrm>
            <a:off x="4453940" y="1457326"/>
            <a:ext cx="3284120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72" h="30">
                <a:moveTo>
                  <a:pt x="131" y="0"/>
                </a:moveTo>
                <a:lnTo>
                  <a:pt x="5041" y="0"/>
                </a:lnTo>
                <a:cubicBezTo>
                  <a:pt x="5088" y="0"/>
                  <a:pt x="5132" y="11"/>
                  <a:pt x="5172" y="30"/>
                </a:cubicBezTo>
                <a:lnTo>
                  <a:pt x="0" y="30"/>
                </a:lnTo>
                <a:cubicBezTo>
                  <a:pt x="40" y="11"/>
                  <a:pt x="84" y="0"/>
                  <a:pt x="13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68" name="任意多边形 67"/>
          <p:cNvSpPr/>
          <p:nvPr>
            <p:custDataLst>
              <p:tags r:id="rId64"/>
            </p:custDataLst>
          </p:nvPr>
        </p:nvSpPr>
        <p:spPr>
          <a:xfrm>
            <a:off x="6323965" y="1609725"/>
            <a:ext cx="1369060" cy="4705350"/>
          </a:xfrm>
          <a:custGeom>
            <a:avLst/>
            <a:gdLst>
              <a:gd name="sw" fmla="*/ 1 w 2155"/>
              <a:gd name="sh" fmla="*/ 1 h 7410"/>
              <a:gd name="mins" fmla="min sw sh"/>
              <a:gd name="dsw" fmla="+- 0 sw mins"/>
              <a:gd name="dsh" fmla="+- 0 sh mins"/>
              <a:gd name="p0x0" fmla="*/ 180 w 2155"/>
              <a:gd name="p0y0" fmla="*/ 0 h 7410"/>
              <a:gd name="p0x1" fmla="*/ 1975 w 2155"/>
              <a:gd name="p0y1" fmla="*/ 0 h 7410"/>
              <a:gd name="p0x2" fmla="*/ 2074 w 2155"/>
              <a:gd name="p0y2" fmla="*/ 0 h 7410"/>
              <a:gd name="p0x3" fmla="*/ 2155 w 2155"/>
              <a:gd name="p0y3" fmla="*/ 80 h 7410"/>
              <a:gd name="p0x4" fmla="*/ 2155 w 2155"/>
              <a:gd name="p0y4" fmla="*/ 180 h 7410"/>
              <a:gd name="p0x5" fmla="*/ 2155 w 2155"/>
              <a:gd name="p0y5" fmla="*/ 7230 h 7410"/>
              <a:gd name="p0x6" fmla="*/ 2155 w 2155"/>
              <a:gd name="p0y6" fmla="*/ 7329 h 7410"/>
              <a:gd name="p0x7" fmla="*/ 2074 w 2155"/>
              <a:gd name="p0y7" fmla="*/ 7410 h 7410"/>
              <a:gd name="p0x8" fmla="*/ 1975 w 2155"/>
              <a:gd name="p0y8" fmla="*/ 7410 h 7410"/>
              <a:gd name="p0x9" fmla="*/ 180 w 2155"/>
              <a:gd name="p0y9" fmla="*/ 7410 h 7410"/>
              <a:gd name="p0x10" fmla="*/ 80 w 2155"/>
              <a:gd name="p0y10" fmla="*/ 7410 h 7410"/>
              <a:gd name="p0x11" fmla="*/ 0 w 2155"/>
              <a:gd name="p0y11" fmla="*/ 7329 h 7410"/>
              <a:gd name="p0x12" fmla="*/ 0 w 2155"/>
              <a:gd name="p0y12" fmla="*/ 7230 h 7410"/>
              <a:gd name="p0x13" fmla="*/ 0 w 2155"/>
              <a:gd name="p0y13" fmla="*/ 180 h 7410"/>
              <a:gd name="p0x14" fmla="*/ 0 w 2155"/>
              <a:gd name="p0y14" fmla="*/ 80 h 7410"/>
              <a:gd name="p0x15" fmla="*/ 80 w 2155"/>
              <a:gd name="p0y15" fmla="*/ 0 h 7410"/>
              <a:gd name="p0x16" fmla="*/ 180 w 2155"/>
              <a:gd name="p0y16" fmla="*/ 0 h 74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9" name="图片 68" descr="44355969-b4a6-11f1-bde6-0295e99a3071"/>
          <p:cNvPicPr>
            <a:picLocks noChangeAspect="1"/>
          </p:cNvPicPr>
          <p:nvPr>
            <p:custDataLst>
              <p:tags r:id="rId65"/>
            </p:custDataLst>
          </p:nvPr>
        </p:nvPicPr>
        <p:blipFill>
          <a:blip r:embed="rId66"/>
          <a:srcRect l="81" r="154"/>
          <a:stretch>
            <a:fillRect/>
          </a:stretch>
        </p:blipFill>
        <p:spPr>
          <a:xfrm>
            <a:off x="6323989" y="1609725"/>
            <a:ext cx="1368401" cy="47053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155" h="7410">
                <a:moveTo>
                  <a:pt x="180" y="0"/>
                </a:moveTo>
                <a:lnTo>
                  <a:pt x="1976" y="0"/>
                </a:lnTo>
                <a:cubicBezTo>
                  <a:pt x="2069" y="0"/>
                  <a:pt x="2146" y="71"/>
                  <a:pt x="2155" y="161"/>
                </a:cubicBezTo>
                <a:lnTo>
                  <a:pt x="2155" y="7249"/>
                </a:lnTo>
                <a:cubicBezTo>
                  <a:pt x="2146" y="7339"/>
                  <a:pt x="2069" y="7410"/>
                  <a:pt x="1976" y="7410"/>
                </a:cubicBezTo>
                <a:lnTo>
                  <a:pt x="180" y="7410"/>
                </a:lnTo>
                <a:cubicBezTo>
                  <a:pt x="81" y="7410"/>
                  <a:pt x="0" y="7329"/>
                  <a:pt x="0" y="7230"/>
                </a:cubicBez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</p:spPr>
      </p:pic>
      <p:sp>
        <p:nvSpPr>
          <p:cNvPr id="73" name="任意多边形 72"/>
          <p:cNvSpPr/>
          <p:nvPr>
            <p:custDataLst>
              <p:tags r:id="rId67"/>
            </p:custDataLst>
          </p:nvPr>
        </p:nvSpPr>
        <p:spPr>
          <a:xfrm>
            <a:off x="81070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300 w 5525"/>
              <a:gd name="p0y0" fmla="*/ 0 h 7905"/>
              <a:gd name="p0x1" fmla="*/ 5225 w 5525"/>
              <a:gd name="p0y1" fmla="*/ 0 h 7905"/>
              <a:gd name="p0x2" fmla="*/ 5390 w 5525"/>
              <a:gd name="p0y2" fmla="*/ 0 h 7905"/>
              <a:gd name="p0x3" fmla="*/ 5525 w 5525"/>
              <a:gd name="p0y3" fmla="*/ 134 h 7905"/>
              <a:gd name="p0x4" fmla="*/ 5525 w 5525"/>
              <a:gd name="p0y4" fmla="*/ 300 h 7905"/>
              <a:gd name="p0x5" fmla="*/ 5525 w 5525"/>
              <a:gd name="p0y5" fmla="*/ 7605 h 7905"/>
              <a:gd name="p0x6" fmla="*/ 5525 w 5525"/>
              <a:gd name="p0y6" fmla="*/ 7770 h 7905"/>
              <a:gd name="p0x7" fmla="*/ 5390 w 5525"/>
              <a:gd name="p0y7" fmla="*/ 7905 h 7905"/>
              <a:gd name="p0x8" fmla="*/ 5225 w 5525"/>
              <a:gd name="p0y8" fmla="*/ 7905 h 7905"/>
              <a:gd name="p0x9" fmla="*/ 300 w 5525"/>
              <a:gd name="p0y9" fmla="*/ 7905 h 7905"/>
              <a:gd name="p0x10" fmla="*/ 134 w 5525"/>
              <a:gd name="p0y10" fmla="*/ 7905 h 7905"/>
              <a:gd name="p0x11" fmla="*/ 0 w 5525"/>
              <a:gd name="p0y11" fmla="*/ 7770 h 7905"/>
              <a:gd name="p0x12" fmla="*/ 0 w 5525"/>
              <a:gd name="p0y12" fmla="*/ 7605 h 7905"/>
              <a:gd name="p0x13" fmla="*/ 0 w 5525"/>
              <a:gd name="p0y13" fmla="*/ 300 h 7905"/>
              <a:gd name="p0x14" fmla="*/ 0 w 5525"/>
              <a:gd name="p0y14" fmla="*/ 134 h 7905"/>
              <a:gd name="p0x15" fmla="*/ 134 w 5525"/>
              <a:gd name="p0y15" fmla="*/ 0 h 7905"/>
              <a:gd name="p0x16" fmla="*/ 30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68"/>
            </p:custDataLst>
          </p:nvPr>
        </p:nvSpPr>
        <p:spPr>
          <a:xfrm>
            <a:off x="8302676" y="3331845"/>
            <a:ext cx="3117875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舒适入睡叠加隐性健康守护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76" name="任意多边形 75"/>
          <p:cNvSpPr/>
          <p:nvPr>
            <p:custDataLst>
              <p:tags r:id="rId69"/>
            </p:custDataLst>
          </p:nvPr>
        </p:nvSpPr>
        <p:spPr>
          <a:xfrm>
            <a:off x="8302625" y="40906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>
            <p:custDataLst>
              <p:tags r:id="rId70"/>
            </p:custDataLst>
          </p:nvPr>
        </p:nvSpPr>
        <p:spPr>
          <a:xfrm>
            <a:off x="8302676" y="4257675"/>
            <a:ext cx="31178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是高端客房溢价最扎实的支撑。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74" name="矩形 73"/>
          <p:cNvSpPr/>
          <p:nvPr>
            <p:custDataLst>
              <p:tags r:id="rId71"/>
            </p:custDataLst>
          </p:nvPr>
        </p:nvSpPr>
        <p:spPr>
          <a:xfrm>
            <a:off x="8112125" y="14573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观影与会议场景一键切换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29" name="任意多边形 28"/>
          <p:cNvSpPr/>
          <p:nvPr>
            <p:custDataLst>
              <p:tags r:id="rId2"/>
            </p:custDataLst>
          </p:nvPr>
        </p:nvSpPr>
        <p:spPr>
          <a:xfrm>
            <a:off x="571500" y="5539740"/>
            <a:ext cx="11049000" cy="936625"/>
          </a:xfrm>
          <a:custGeom>
            <a:avLst/>
            <a:gdLst>
              <a:gd name="sw" fmla="*/ 1 w 17400"/>
              <a:gd name="sh" fmla="*/ 1 h 1475"/>
              <a:gd name="mins" fmla="min sw sh"/>
              <a:gd name="dsw" fmla="+- 0 sw mins"/>
              <a:gd name="dsh" fmla="+- 0 sh mins"/>
              <a:gd name="p0x0" fmla="*/ 180 w 17400"/>
              <a:gd name="p0y0" fmla="*/ 0 h 1475"/>
              <a:gd name="p0x1" fmla="*/ 17220 w 17400"/>
              <a:gd name="p0y1" fmla="*/ 0 h 1475"/>
              <a:gd name="p0x2" fmla="*/ 17319 w 17400"/>
              <a:gd name="p0y2" fmla="*/ 0 h 1475"/>
              <a:gd name="p0x3" fmla="*/ 17400 w 17400"/>
              <a:gd name="p0y3" fmla="*/ 80 h 1475"/>
              <a:gd name="p0x4" fmla="*/ 17400 w 17400"/>
              <a:gd name="p0y4" fmla="*/ 180 h 1475"/>
              <a:gd name="p0x5" fmla="*/ 17400 w 17400"/>
              <a:gd name="p0y5" fmla="*/ 1295 h 1475"/>
              <a:gd name="p0x6" fmla="*/ 17400 w 17400"/>
              <a:gd name="p0y6" fmla="*/ 1395 h 1475"/>
              <a:gd name="p0x7" fmla="*/ 17319 w 17400"/>
              <a:gd name="p0y7" fmla="*/ 1475 h 1475"/>
              <a:gd name="p0x8" fmla="*/ 17220 w 17400"/>
              <a:gd name="p0y8" fmla="*/ 1475 h 1475"/>
              <a:gd name="p0x9" fmla="*/ 180 w 17400"/>
              <a:gd name="p0y9" fmla="*/ 1475 h 1475"/>
              <a:gd name="p0x10" fmla="*/ 80 w 17400"/>
              <a:gd name="p0y10" fmla="*/ 1475 h 1475"/>
              <a:gd name="p0x11" fmla="*/ 0 w 17400"/>
              <a:gd name="p0y11" fmla="*/ 1395 h 1475"/>
              <a:gd name="p0x12" fmla="*/ 0 w 17400"/>
              <a:gd name="p0y12" fmla="*/ 1295 h 1475"/>
              <a:gd name="p0x13" fmla="*/ 0 w 17400"/>
              <a:gd name="p0y13" fmla="*/ 180 h 1475"/>
              <a:gd name="p0x14" fmla="*/ 0 w 17400"/>
              <a:gd name="p0y14" fmla="*/ 80 h 1475"/>
              <a:gd name="p0x15" fmla="*/ 80 w 17400"/>
              <a:gd name="p0y15" fmla="*/ 0 h 1475"/>
              <a:gd name="p0x16" fmla="*/ 180 w 17400"/>
              <a:gd name="p0y16" fmla="*/ 0 h 14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"/>
            </p:custDataLst>
          </p:nvPr>
        </p:nvSpPr>
        <p:spPr>
          <a:xfrm>
            <a:off x="723900" y="5637933"/>
            <a:ext cx="10744276" cy="7343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lang="zh-CN" altLang="en-US" i="1">
                <a:solidFill>
                  <a:srgbClr val="3D5A78"/>
                </a:solidFill>
                <a:cs typeface="+mn-lt"/>
              </a:rPr>
              <a:t>两种场景数秒内完成互斥切换，住客在放松与专注间自由往返</a:t>
            </a:r>
            <a:r>
              <a:rPr lang="en-US" altLang="zh-CN" i="1">
                <a:solidFill>
                  <a:srgbClr val="3D5A78"/>
                </a:solidFill>
                <a:cs typeface="+mn-lt"/>
              </a:rPr>
              <a:t>——</a:t>
            </a:r>
            <a:r>
              <a:rPr lang="zh-CN" altLang="en-US" i="1">
                <a:solidFill>
                  <a:srgbClr val="3D5A78"/>
                </a:solidFill>
                <a:cs typeface="+mn-lt"/>
              </a:rPr>
              <a:t>这正是高端酒店区别于标准客房的差异化所在。</a:t>
            </a:r>
            <a:endParaRPr lang="zh-CN" altLang="en-US" i="1">
              <a:solidFill>
                <a:srgbClr val="3D5A78"/>
              </a:solidFill>
              <a:cs typeface="+mn-lt"/>
            </a:endParaRPr>
          </a:p>
        </p:txBody>
      </p:sp>
      <p:sp>
        <p:nvSpPr>
          <p:cNvPr id="4" name="任意多边形 3"/>
          <p:cNvSpPr/>
          <p:nvPr>
            <p:custDataLst>
              <p:tags r:id="rId4"/>
            </p:custDataLst>
          </p:nvPr>
        </p:nvSpPr>
        <p:spPr>
          <a:xfrm>
            <a:off x="575945" y="1109345"/>
            <a:ext cx="5419725" cy="4234815"/>
          </a:xfrm>
          <a:custGeom>
            <a:avLst/>
            <a:gdLst>
              <a:gd name="sw" fmla="*/ 1 w 8535"/>
              <a:gd name="sh" fmla="*/ 1 h 6669"/>
              <a:gd name="mins" fmla="min sw sh"/>
              <a:gd name="dsw" fmla="+- 0 sw mins"/>
              <a:gd name="dsh" fmla="+- 0 sh mins"/>
              <a:gd name="p0x0" fmla="*/ 300 w 8535"/>
              <a:gd name="p0y0" fmla="*/ 0 h 6669"/>
              <a:gd name="p0x1" fmla="*/ 8235 w 8535"/>
              <a:gd name="p0y1" fmla="*/ 0 h 6669"/>
              <a:gd name="p0x2" fmla="*/ 8400 w 8535"/>
              <a:gd name="p0y2" fmla="*/ 0 h 6669"/>
              <a:gd name="p0x3" fmla="*/ 8535 w 8535"/>
              <a:gd name="p0y3" fmla="*/ 134 h 6669"/>
              <a:gd name="p0x4" fmla="*/ 8535 w 8535"/>
              <a:gd name="p0y4" fmla="*/ 300 h 6669"/>
              <a:gd name="p0x5" fmla="*/ 8535 w 8535"/>
              <a:gd name="p0y5" fmla="*/ 6369 h 6669"/>
              <a:gd name="p0x6" fmla="*/ 8535 w 8535"/>
              <a:gd name="p0y6" fmla="*/ 6534 h 6669"/>
              <a:gd name="p0x7" fmla="*/ 8400 w 8535"/>
              <a:gd name="p0y7" fmla="*/ 6669 h 6669"/>
              <a:gd name="p0x8" fmla="*/ 8235 w 8535"/>
              <a:gd name="p0y8" fmla="*/ 6669 h 6669"/>
              <a:gd name="p0x9" fmla="*/ 300 w 8535"/>
              <a:gd name="p0y9" fmla="*/ 6669 h 6669"/>
              <a:gd name="p0x10" fmla="*/ 134 w 8535"/>
              <a:gd name="p0y10" fmla="*/ 6669 h 6669"/>
              <a:gd name="p0x11" fmla="*/ 0 w 8535"/>
              <a:gd name="p0y11" fmla="*/ 6534 h 6669"/>
              <a:gd name="p0x12" fmla="*/ 0 w 8535"/>
              <a:gd name="p0y12" fmla="*/ 6369 h 6669"/>
              <a:gd name="p0x13" fmla="*/ 0 w 8535"/>
              <a:gd name="p0y13" fmla="*/ 300 h 6669"/>
              <a:gd name="p0x14" fmla="*/ 0 w 8535"/>
              <a:gd name="p0y14" fmla="*/ 134 h 6669"/>
              <a:gd name="p0x15" fmla="*/ 134 w 8535"/>
              <a:gd name="p0y15" fmla="*/ 0 h 6669"/>
              <a:gd name="p0x16" fmla="*/ 300 w 8535"/>
              <a:gd name="p0y16" fmla="*/ 0 h 66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5"/>
            </p:custDataLst>
          </p:nvPr>
        </p:nvSpPr>
        <p:spPr>
          <a:xfrm>
            <a:off x="771525" y="22352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 w="660" h="660">
                <a:moveTo>
                  <a:pt x="180" y="0"/>
                </a:moveTo>
                <a:lnTo>
                  <a:pt x="480" y="0"/>
                </a:lnTo>
                <a:cubicBezTo>
                  <a:pt x="579" y="0"/>
                  <a:pt x="660" y="81"/>
                  <a:pt x="660" y="180"/>
                </a:cubicBezTo>
                <a:lnTo>
                  <a:pt x="660" y="480"/>
                </a:lnTo>
                <a:cubicBezTo>
                  <a:pt x="660" y="579"/>
                  <a:pt x="579" y="660"/>
                  <a:pt x="480" y="660"/>
                </a:cubicBezTo>
                <a:lnTo>
                  <a:pt x="180" y="660"/>
                </a:lnTo>
                <a:cubicBezTo>
                  <a:pt x="81" y="660"/>
                  <a:pt x="0" y="579"/>
                  <a:pt x="0" y="480"/>
                </a:cubicBez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4314" t="-11765" r="-4314" b="-11765"/>
          <a:stretch>
            <a:fillRect/>
          </a:stretch>
        </p:blipFill>
        <p:spPr>
          <a:xfrm>
            <a:off x="892810" y="2345055"/>
            <a:ext cx="175895" cy="20002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2287057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观影模式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768600"/>
            <a:ext cx="4953000" cy="95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00" h="15">
                <a:moveTo>
                  <a:pt x="0" y="0"/>
                </a:moveTo>
                <a:lnTo>
                  <a:pt x="7800" y="0"/>
                </a:lnTo>
                <a:lnTo>
                  <a:pt x="7800" y="15"/>
                </a:ln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771525" y="2877607"/>
            <a:ext cx="4953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一句“我要看电影”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771525" y="3228099"/>
            <a:ext cx="4953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主灯关闭、氛围灯带开启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71525" y="3578590"/>
            <a:ext cx="1799111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5A78"/>
                </a:solidFill>
                <a:cs typeface="+mn-lt"/>
              </a:rPr>
              <a:t>窗帘透光率调至</a:t>
            </a:r>
            <a:r>
              <a:rPr lang="en-US" altLang="zh-CN" sz="1350">
                <a:solidFill>
                  <a:srgbClr val="3D5A78"/>
                </a:solidFill>
                <a:cs typeface="+mn-lt"/>
              </a:rPr>
              <a:t> </a:t>
            </a:r>
            <a:r>
              <a:rPr sz="1350" b="1">
                <a:solidFill>
                  <a:schemeClr val="tx2"/>
                </a:solidFill>
                <a:cs typeface="+mn-lt"/>
              </a:rPr>
              <a:t>10%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771525" y="3929081"/>
            <a:ext cx="4953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配合音响营造沉浸体验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15"/>
            </p:custDataLst>
          </p:nvPr>
        </p:nvSpPr>
        <p:spPr>
          <a:xfrm>
            <a:off x="688389" y="1114425"/>
            <a:ext cx="5195471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82" h="30">
                <a:moveTo>
                  <a:pt x="131" y="0"/>
                </a:moveTo>
                <a:lnTo>
                  <a:pt x="8051" y="0"/>
                </a:lnTo>
                <a:cubicBezTo>
                  <a:pt x="8098" y="0"/>
                  <a:pt x="8142" y="11"/>
                  <a:pt x="8182" y="30"/>
                </a:cubicBezTo>
                <a:lnTo>
                  <a:pt x="0" y="30"/>
                </a:lnTo>
                <a:cubicBezTo>
                  <a:pt x="40" y="11"/>
                  <a:pt x="84" y="0"/>
                  <a:pt x="13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6"/>
            </p:custDataLst>
          </p:nvPr>
        </p:nvSpPr>
        <p:spPr>
          <a:xfrm>
            <a:off x="6195695" y="1109345"/>
            <a:ext cx="5419725" cy="4234815"/>
          </a:xfrm>
          <a:custGeom>
            <a:avLst/>
            <a:gdLst>
              <a:gd name="sw" fmla="*/ 1 w 8535"/>
              <a:gd name="sh" fmla="*/ 1 h 6669"/>
              <a:gd name="mins" fmla="min sw sh"/>
              <a:gd name="dsw" fmla="+- 0 sw mins"/>
              <a:gd name="dsh" fmla="+- 0 sh mins"/>
              <a:gd name="p0x0" fmla="*/ 300 w 8535"/>
              <a:gd name="p0y0" fmla="*/ 0 h 6669"/>
              <a:gd name="p0x1" fmla="*/ 8235 w 8535"/>
              <a:gd name="p0y1" fmla="*/ 0 h 6669"/>
              <a:gd name="p0x2" fmla="*/ 8400 w 8535"/>
              <a:gd name="p0y2" fmla="*/ 0 h 6669"/>
              <a:gd name="p0x3" fmla="*/ 8535 w 8535"/>
              <a:gd name="p0y3" fmla="*/ 134 h 6669"/>
              <a:gd name="p0x4" fmla="*/ 8535 w 8535"/>
              <a:gd name="p0y4" fmla="*/ 300 h 6669"/>
              <a:gd name="p0x5" fmla="*/ 8535 w 8535"/>
              <a:gd name="p0y5" fmla="*/ 6369 h 6669"/>
              <a:gd name="p0x6" fmla="*/ 8535 w 8535"/>
              <a:gd name="p0y6" fmla="*/ 6534 h 6669"/>
              <a:gd name="p0x7" fmla="*/ 8400 w 8535"/>
              <a:gd name="p0y7" fmla="*/ 6669 h 6669"/>
              <a:gd name="p0x8" fmla="*/ 8235 w 8535"/>
              <a:gd name="p0y8" fmla="*/ 6669 h 6669"/>
              <a:gd name="p0x9" fmla="*/ 300 w 8535"/>
              <a:gd name="p0y9" fmla="*/ 6669 h 6669"/>
              <a:gd name="p0x10" fmla="*/ 134 w 8535"/>
              <a:gd name="p0y10" fmla="*/ 6669 h 6669"/>
              <a:gd name="p0x11" fmla="*/ 0 w 8535"/>
              <a:gd name="p0y11" fmla="*/ 6534 h 6669"/>
              <a:gd name="p0x12" fmla="*/ 0 w 8535"/>
              <a:gd name="p0y12" fmla="*/ 6369 h 6669"/>
              <a:gd name="p0x13" fmla="*/ 0 w 8535"/>
              <a:gd name="p0y13" fmla="*/ 300 h 6669"/>
              <a:gd name="p0x14" fmla="*/ 0 w 8535"/>
              <a:gd name="p0y14" fmla="*/ 134 h 6669"/>
              <a:gd name="p0x15" fmla="*/ 134 w 8535"/>
              <a:gd name="p0y15" fmla="*/ 0 h 6669"/>
              <a:gd name="p0x16" fmla="*/ 300 w 8535"/>
              <a:gd name="p0y16" fmla="*/ 0 h 666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6391275" y="24104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 w="660" h="660">
                <a:moveTo>
                  <a:pt x="180" y="0"/>
                </a:moveTo>
                <a:lnTo>
                  <a:pt x="480" y="0"/>
                </a:lnTo>
                <a:cubicBezTo>
                  <a:pt x="579" y="0"/>
                  <a:pt x="660" y="81"/>
                  <a:pt x="660" y="180"/>
                </a:cubicBezTo>
                <a:lnTo>
                  <a:pt x="660" y="480"/>
                </a:lnTo>
                <a:cubicBezTo>
                  <a:pt x="660" y="579"/>
                  <a:pt x="579" y="660"/>
                  <a:pt x="480" y="660"/>
                </a:cubicBezTo>
                <a:lnTo>
                  <a:pt x="180" y="660"/>
                </a:lnTo>
                <a:cubicBezTo>
                  <a:pt x="81" y="660"/>
                  <a:pt x="0" y="579"/>
                  <a:pt x="0" y="480"/>
                </a:cubicBezTo>
                <a:lnTo>
                  <a:pt x="0" y="180"/>
                </a:lnTo>
                <a:cubicBezTo>
                  <a:pt x="0" y="81"/>
                  <a:pt x="81" y="0"/>
                  <a:pt x="180" y="0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500" t="-8333" r="-2500" b="-8333"/>
          <a:stretch>
            <a:fillRect/>
          </a:stretch>
        </p:blipFill>
        <p:spPr>
          <a:xfrm>
            <a:off x="6500495" y="2520315"/>
            <a:ext cx="200025" cy="200025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21"/>
            </p:custDataLst>
          </p:nvPr>
        </p:nvSpPr>
        <p:spPr>
          <a:xfrm>
            <a:off x="6924675" y="2462298"/>
            <a:ext cx="16276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晨间会议模式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23" name="任意多边形 22"/>
          <p:cNvSpPr/>
          <p:nvPr>
            <p:custDataLst>
              <p:tags r:id="rId22"/>
            </p:custDataLst>
          </p:nvPr>
        </p:nvSpPr>
        <p:spPr>
          <a:xfrm>
            <a:off x="6391275" y="2943860"/>
            <a:ext cx="4953000" cy="952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00" h="15">
                <a:moveTo>
                  <a:pt x="0" y="0"/>
                </a:moveTo>
                <a:lnTo>
                  <a:pt x="7800" y="0"/>
                </a:lnTo>
                <a:lnTo>
                  <a:pt x="7800" y="15"/>
                </a:lnTo>
                <a:lnTo>
                  <a:pt x="0" y="1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6391275" y="3052848"/>
            <a:ext cx="2318899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3D5A78"/>
                </a:solidFill>
                <a:cs typeface="+mn-lt"/>
              </a:rPr>
              <a:t>窗帘开启、灯光调至</a:t>
            </a:r>
            <a:r>
              <a:rPr lang="en-US" altLang="zh-CN" sz="1350">
                <a:solidFill>
                  <a:srgbClr val="3D5A78"/>
                </a:solidFill>
                <a:cs typeface="+mn-lt"/>
              </a:rPr>
              <a:t> </a:t>
            </a:r>
            <a:r>
              <a:rPr sz="1350" b="1">
                <a:solidFill>
                  <a:schemeClr val="tx2"/>
                </a:solidFill>
                <a:cs typeface="+mn-lt"/>
              </a:rPr>
              <a:t>500lux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4"/>
            </p:custDataLst>
          </p:nvPr>
        </p:nvSpPr>
        <p:spPr>
          <a:xfrm>
            <a:off x="6391275" y="3403340"/>
            <a:ext cx="4953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自动播放新闻简报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5"/>
            </p:custDataLst>
          </p:nvPr>
        </p:nvSpPr>
        <p:spPr>
          <a:xfrm>
            <a:off x="6391275" y="3753831"/>
            <a:ext cx="49530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一键进入高效工作状态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26"/>
            </p:custDataLst>
          </p:nvPr>
        </p:nvSpPr>
        <p:spPr>
          <a:xfrm>
            <a:off x="6308139" y="1114425"/>
            <a:ext cx="5195471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182" h="30">
                <a:moveTo>
                  <a:pt x="131" y="0"/>
                </a:moveTo>
                <a:lnTo>
                  <a:pt x="8051" y="0"/>
                </a:lnTo>
                <a:cubicBezTo>
                  <a:pt x="8098" y="0"/>
                  <a:pt x="8142" y="11"/>
                  <a:pt x="8182" y="30"/>
                </a:cubicBezTo>
                <a:lnTo>
                  <a:pt x="0" y="30"/>
                </a:lnTo>
                <a:cubicBezTo>
                  <a:pt x="40" y="11"/>
                  <a:pt x="84" y="0"/>
                  <a:pt x="13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学习型记忆让系统懂你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2242185"/>
          </a:xfrm>
          <a:custGeom>
            <a:avLst/>
            <a:gdLst>
              <a:gd name="sw" fmla="*/ 1 w 17385"/>
              <a:gd name="sh" fmla="*/ 1 h 3531"/>
              <a:gd name="mins" fmla="min sw sh"/>
              <a:gd name="dsw" fmla="+- 0 sw mins"/>
              <a:gd name="dsh" fmla="+- 0 sh mins"/>
              <a:gd name="p0x0" fmla="*/ 180 w 17385"/>
              <a:gd name="p0y0" fmla="*/ 0 h 3531"/>
              <a:gd name="p0x1" fmla="*/ 17205 w 17385"/>
              <a:gd name="p0y1" fmla="*/ 0 h 3531"/>
              <a:gd name="p0x2" fmla="*/ 17304 w 17385"/>
              <a:gd name="p0y2" fmla="*/ 0 h 3531"/>
              <a:gd name="p0x3" fmla="*/ 17385 w 17385"/>
              <a:gd name="p0y3" fmla="*/ 80 h 3531"/>
              <a:gd name="p0x4" fmla="*/ 17385 w 17385"/>
              <a:gd name="p0y4" fmla="*/ 180 h 3531"/>
              <a:gd name="p0x5" fmla="*/ 17385 w 17385"/>
              <a:gd name="p0y5" fmla="*/ 3351 h 3531"/>
              <a:gd name="p0x6" fmla="*/ 17385 w 17385"/>
              <a:gd name="p0y6" fmla="*/ 3450 h 3531"/>
              <a:gd name="p0x7" fmla="*/ 17304 w 17385"/>
              <a:gd name="p0y7" fmla="*/ 3531 h 3531"/>
              <a:gd name="p0x8" fmla="*/ 17205 w 17385"/>
              <a:gd name="p0y8" fmla="*/ 3531 h 3531"/>
              <a:gd name="p0x9" fmla="*/ 180 w 17385"/>
              <a:gd name="p0y9" fmla="*/ 3531 h 3531"/>
              <a:gd name="p0x10" fmla="*/ 80 w 17385"/>
              <a:gd name="p0y10" fmla="*/ 3531 h 3531"/>
              <a:gd name="p0x11" fmla="*/ 0 w 17385"/>
              <a:gd name="p0y11" fmla="*/ 3450 h 3531"/>
              <a:gd name="p0x12" fmla="*/ 0 w 17385"/>
              <a:gd name="p0y12" fmla="*/ 3351 h 3531"/>
              <a:gd name="p0x13" fmla="*/ 0 w 17385"/>
              <a:gd name="p0y13" fmla="*/ 180 h 3531"/>
              <a:gd name="p0x14" fmla="*/ 0 w 17385"/>
              <a:gd name="p0y14" fmla="*/ 80 h 3531"/>
              <a:gd name="p0x15" fmla="*/ 80 w 17385"/>
              <a:gd name="p0y15" fmla="*/ 0 h 3531"/>
              <a:gd name="p0x16" fmla="*/ 180 w 17385"/>
              <a:gd name="p0y16" fmla="*/ 0 h 35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610134" y="1114425"/>
            <a:ext cx="10971732" cy="3810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78" h="60">
                <a:moveTo>
                  <a:pt x="134" y="0"/>
                </a:moveTo>
                <a:lnTo>
                  <a:pt x="17144" y="0"/>
                </a:lnTo>
                <a:cubicBezTo>
                  <a:pt x="17197" y="0"/>
                  <a:pt x="17245" y="23"/>
                  <a:pt x="17278" y="60"/>
                </a:cubicBezTo>
                <a:lnTo>
                  <a:pt x="0" y="60"/>
                </a:lnTo>
                <a:cubicBezTo>
                  <a:pt x="33" y="23"/>
                  <a:pt x="81" y="0"/>
                  <a:pt x="134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334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 descr="14719f2d-b4a6-11f1-9051-dafebfb45092"/>
          <p:cNvPicPr/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-208" b="208"/>
          <a:stretch>
            <a:fillRect/>
          </a:stretch>
        </p:blipFill>
        <p:spPr>
          <a:xfrm>
            <a:off x="790575" y="1356995"/>
            <a:ext cx="152400" cy="15240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114425" y="1250632"/>
            <a:ext cx="103441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学习型场景记忆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12" name="矩形 11"/>
          <p:cNvSpPr/>
          <p:nvPr>
            <p:custDataLst>
              <p:tags r:id="rId9"/>
            </p:custDataLst>
          </p:nvPr>
        </p:nvSpPr>
        <p:spPr>
          <a:xfrm>
            <a:off x="733425" y="1714500"/>
            <a:ext cx="10725150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228790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962025" y="2178472"/>
            <a:ext cx="10458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 b="1">
                <a:solidFill>
                  <a:schemeClr val="tx2"/>
                </a:solidFill>
                <a:cs typeface="+mn-lt"/>
              </a:rPr>
              <a:t>连续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3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天使用健身房</a:t>
            </a:r>
            <a:r>
              <a:rPr lang="en-US" sz="1500">
                <a:solidFill>
                  <a:srgbClr val="3D5A78"/>
                </a:solidFill>
                <a:cs typeface="+mn-lt"/>
              </a:rPr>
              <a:t> → </a:t>
            </a:r>
            <a:r>
              <a:rPr lang="zh-CN" sz="1500">
                <a:solidFill>
                  <a:srgbClr val="3D5A78"/>
                </a:solidFill>
                <a:cs typeface="+mn-lt"/>
              </a:rPr>
              <a:t>自动推送私教课程预约</a:t>
            </a:r>
            <a:endParaRPr lang="zh-CN"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2668905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962025" y="2559472"/>
            <a:ext cx="104584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常旅客第四次入住</a:t>
            </a:r>
            <a:r>
              <a:rPr lang="en-US" sz="1500">
                <a:solidFill>
                  <a:srgbClr val="3D5A78"/>
                </a:solidFill>
                <a:cs typeface="+mn-lt"/>
              </a:rPr>
              <a:t> → </a:t>
            </a:r>
            <a:r>
              <a:rPr lang="zh-CN" altLang="en-US" sz="1500">
                <a:solidFill>
                  <a:srgbClr val="3D5A78"/>
                </a:solidFill>
                <a:cs typeface="+mn-lt"/>
              </a:rPr>
              <a:t>自动执行预设偏好</a:t>
            </a:r>
            <a:endParaRPr lang="zh-CN" altLang="en-US"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14"/>
            </p:custDataLst>
          </p:nvPr>
        </p:nvSpPr>
        <p:spPr>
          <a:xfrm>
            <a:off x="632124" y="1114425"/>
            <a:ext cx="10927752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209" h="30">
                <a:moveTo>
                  <a:pt x="100" y="0"/>
                </a:moveTo>
                <a:lnTo>
                  <a:pt x="17110" y="0"/>
                </a:lnTo>
                <a:cubicBezTo>
                  <a:pt x="17146" y="0"/>
                  <a:pt x="17181" y="11"/>
                  <a:pt x="17209" y="30"/>
                </a:cubicBezTo>
                <a:lnTo>
                  <a:pt x="0" y="30"/>
                </a:lnTo>
                <a:cubicBezTo>
                  <a:pt x="29" y="11"/>
                  <a:pt x="63" y="0"/>
                  <a:pt x="10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575945" y="3513455"/>
            <a:ext cx="11039475" cy="2958465"/>
          </a:xfrm>
          <a:custGeom>
            <a:avLst/>
            <a:gdLst>
              <a:gd name="sw" fmla="*/ 1 w 17385"/>
              <a:gd name="sh" fmla="*/ 1 h 4658"/>
              <a:gd name="mins" fmla="min sw sh"/>
              <a:gd name="dsw" fmla="+- 0 sw mins"/>
              <a:gd name="dsh" fmla="+- 0 sh mins"/>
              <a:gd name="p0x0" fmla="*/ 300 w 17385"/>
              <a:gd name="p0y0" fmla="*/ 0 h 4658"/>
              <a:gd name="p0x1" fmla="*/ 17085 w 17385"/>
              <a:gd name="p0y1" fmla="*/ 0 h 4658"/>
              <a:gd name="p0x2" fmla="*/ 17250 w 17385"/>
              <a:gd name="p0y2" fmla="*/ 0 h 4658"/>
              <a:gd name="p0x3" fmla="*/ 17385 w 17385"/>
              <a:gd name="p0y3" fmla="*/ 134 h 4658"/>
              <a:gd name="p0x4" fmla="*/ 17385 w 17385"/>
              <a:gd name="p0y4" fmla="*/ 300 h 4658"/>
              <a:gd name="p0x5" fmla="*/ 17385 w 17385"/>
              <a:gd name="p0y5" fmla="*/ 4358 h 4658"/>
              <a:gd name="p0x6" fmla="*/ 17385 w 17385"/>
              <a:gd name="p0y6" fmla="*/ 4524 h 4658"/>
              <a:gd name="p0x7" fmla="*/ 17250 w 17385"/>
              <a:gd name="p0y7" fmla="*/ 4658 h 4658"/>
              <a:gd name="p0x8" fmla="*/ 17085 w 17385"/>
              <a:gd name="p0y8" fmla="*/ 4658 h 4658"/>
              <a:gd name="p0x9" fmla="*/ 300 w 17385"/>
              <a:gd name="p0y9" fmla="*/ 4658 h 4658"/>
              <a:gd name="p0x10" fmla="*/ 134 w 17385"/>
              <a:gd name="p0y10" fmla="*/ 4658 h 4658"/>
              <a:gd name="p0x11" fmla="*/ 0 w 17385"/>
              <a:gd name="p0y11" fmla="*/ 4524 h 4658"/>
              <a:gd name="p0x12" fmla="*/ 0 w 17385"/>
              <a:gd name="p0y12" fmla="*/ 4358 h 4658"/>
              <a:gd name="p0x13" fmla="*/ 0 w 17385"/>
              <a:gd name="p0y13" fmla="*/ 300 h 4658"/>
              <a:gd name="p0x14" fmla="*/ 0 w 17385"/>
              <a:gd name="p0y14" fmla="*/ 134 h 4658"/>
              <a:gd name="p0x15" fmla="*/ 134 w 17385"/>
              <a:gd name="p0y15" fmla="*/ 0 h 4658"/>
              <a:gd name="p0x16" fmla="*/ 300 w 17385"/>
              <a:gd name="p0y16" fmla="*/ 0 h 465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771525" y="3709035"/>
            <a:ext cx="10648950" cy="542290"/>
            <a:chOff x="1215" y="5841"/>
            <a:chExt cx="16770" cy="854"/>
          </a:xfrm>
        </p:grpSpPr>
        <p:sp>
          <p:nvSpPr>
            <p:cNvPr id="20" name="任意多边形 19"/>
            <p:cNvSpPr/>
            <p:nvPr>
              <p:custDataLst>
                <p:tags r:id="rId16"/>
              </p:custDataLst>
            </p:nvPr>
          </p:nvSpPr>
          <p:spPr>
            <a:xfrm>
              <a:off x="1215" y="5841"/>
              <a:ext cx="16770" cy="855"/>
            </a:xfrm>
            <a:custGeom>
              <a:avLst/>
              <a:gdLst>
                <a:gd name="sw" fmla="*/ 1 w 16770"/>
                <a:gd name="sh" fmla="*/ 1 h 855"/>
                <a:gd name="mins" fmla="min sw sh"/>
                <a:gd name="dsw" fmla="+- 0 sw mins"/>
                <a:gd name="dsh" fmla="+- 0 sh mins"/>
                <a:gd name="p0x0" fmla="*/ 0 w 16770"/>
                <a:gd name="p0y0" fmla="*/ 0 h 855"/>
                <a:gd name="p0x1" fmla="*/ 16770 w 16770"/>
                <a:gd name="p0y1" fmla="*/ 0 h 855"/>
                <a:gd name="p0x2" fmla="*/ 16770 w 16770"/>
                <a:gd name="p0y2" fmla="*/ 855 h 855"/>
                <a:gd name="p0x3" fmla="*/ 0 w 16770"/>
                <a:gd name="p0y3" fmla="*/ 855 h 855"/>
                <a:gd name="p0x4" fmla="*/ 0 w 16770"/>
                <a:gd name="p0y4" fmla="*/ 0 h 85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任意多边形 20"/>
            <p:cNvSpPr/>
            <p:nvPr>
              <p:custDataLst>
                <p:tags r:id="rId17"/>
              </p:custDataLst>
            </p:nvPr>
          </p:nvSpPr>
          <p:spPr>
            <a:xfrm>
              <a:off x="1215" y="6681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16770 w 16770"/>
                <a:gd name="p0y0" fmla="*/ 15 h 15"/>
                <a:gd name="p0x1" fmla="*/ 0 w 16770"/>
                <a:gd name="p0y1" fmla="*/ 15 h 15"/>
                <a:gd name="p0x2" fmla="*/ 0 w 16770"/>
                <a:gd name="p0y2" fmla="*/ 0 h 15"/>
                <a:gd name="p0x3" fmla="*/ 16770 w 16770"/>
                <a:gd name="p0y3" fmla="*/ 0 h 15"/>
                <a:gd name="p0x4" fmla="*/ 16770 w 167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>
            <p:custDataLst>
              <p:tags r:id="rId18"/>
            </p:custDataLst>
          </p:nvPr>
        </p:nvSpPr>
        <p:spPr>
          <a:xfrm>
            <a:off x="771525" y="37090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1471a277-b4a6-11f1-9051-dafebfb45092"/>
          <p:cNvPicPr/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t="-100" b="100"/>
          <a:stretch>
            <a:fillRect/>
          </a:stretch>
        </p:blipFill>
        <p:spPr>
          <a:xfrm>
            <a:off x="876300" y="3813810"/>
            <a:ext cx="209550" cy="20955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2"/>
            </p:custDataLst>
          </p:nvPr>
        </p:nvSpPr>
        <p:spPr>
          <a:xfrm>
            <a:off x="1304925" y="3735915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多模态交互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3"/>
            </p:custDataLst>
          </p:nvPr>
        </p:nvSpPr>
        <p:spPr>
          <a:xfrm>
            <a:off x="775970" y="4370705"/>
            <a:ext cx="10639425" cy="209550"/>
          </a:xfrm>
          <a:custGeom>
            <a:avLst/>
            <a:gdLst>
              <a:gd name="sw" fmla="*/ 1 w 16755"/>
              <a:gd name="sh" fmla="*/ 1 h 329"/>
              <a:gd name="mins" fmla="min sw sh"/>
              <a:gd name="dsw" fmla="+- 0 sw mins"/>
              <a:gd name="dsh" fmla="+- 0 sh mins"/>
              <a:gd name="p0x0" fmla="*/ 164 w 16755"/>
              <a:gd name="p0y0" fmla="*/ 0 h 329"/>
              <a:gd name="p0x1" fmla="*/ 16590 w 16755"/>
              <a:gd name="p0y1" fmla="*/ 0 h 329"/>
              <a:gd name="p0x2" fmla="*/ 16681 w 16755"/>
              <a:gd name="p0y2" fmla="*/ 0 h 329"/>
              <a:gd name="p0x3" fmla="*/ 16755 w 16755"/>
              <a:gd name="p0y3" fmla="*/ 73 h 329"/>
              <a:gd name="p0x4" fmla="*/ 16755 w 16755"/>
              <a:gd name="p0y4" fmla="*/ 164 h 329"/>
              <a:gd name="p0x5" fmla="*/ 16755 w 16755"/>
              <a:gd name="p0y5" fmla="*/ 255 h 329"/>
              <a:gd name="p0x6" fmla="*/ 16681 w 16755"/>
              <a:gd name="p0y6" fmla="*/ 329 h 329"/>
              <a:gd name="p0x7" fmla="*/ 16590 w 16755"/>
              <a:gd name="p0y7" fmla="*/ 329 h 329"/>
              <a:gd name="p0x8" fmla="*/ 164 w 16755"/>
              <a:gd name="p0y8" fmla="*/ 329 h 329"/>
              <a:gd name="p0x9" fmla="*/ 73 w 16755"/>
              <a:gd name="p0y9" fmla="*/ 329 h 329"/>
              <a:gd name="p0x10" fmla="*/ 0 w 16755"/>
              <a:gd name="p0y10" fmla="*/ 255 h 329"/>
              <a:gd name="p0x11" fmla="*/ 0 w 16755"/>
              <a:gd name="p0y11" fmla="*/ 164 h 329"/>
              <a:gd name="p0x12" fmla="*/ 0 w 16755"/>
              <a:gd name="p0y12" fmla="*/ 73 h 329"/>
              <a:gd name="p0x13" fmla="*/ 73 w 16755"/>
              <a:gd name="p0y13" fmla="*/ 0 h 329"/>
              <a:gd name="p0x14" fmla="*/ 164 w 16755"/>
              <a:gd name="p0y14" fmla="*/ 0 h 3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4"/>
            </p:custDataLst>
          </p:nvPr>
        </p:nvSpPr>
        <p:spPr>
          <a:xfrm>
            <a:off x="895350" y="4338320"/>
            <a:ext cx="1041400" cy="274320"/>
          </a:xfrm>
          <a:custGeom>
            <a:avLst/>
            <a:gdLst>
              <a:gd name="sw" fmla="*/ 1 w 1640"/>
              <a:gd name="sh" fmla="*/ 1 h 431"/>
              <a:gd name="mins" fmla="min sw sh"/>
              <a:gd name="dsw" fmla="+- 0 sw mins"/>
              <a:gd name="dsh" fmla="+- 0 sh mins"/>
              <a:gd name="p0x0" fmla="*/ 215 w 1640"/>
              <a:gd name="p0y0" fmla="*/ 0 h 431"/>
              <a:gd name="p0x1" fmla="*/ 1424 w 1640"/>
              <a:gd name="p0y1" fmla="*/ 0 h 431"/>
              <a:gd name="p0x2" fmla="*/ 1543 w 1640"/>
              <a:gd name="p0y2" fmla="*/ 0 h 431"/>
              <a:gd name="p0x3" fmla="*/ 1640 w 1640"/>
              <a:gd name="p0y3" fmla="*/ 96 h 431"/>
              <a:gd name="p0x4" fmla="*/ 1640 w 1640"/>
              <a:gd name="p0y4" fmla="*/ 215 h 431"/>
              <a:gd name="p0x5" fmla="*/ 1640 w 1640"/>
              <a:gd name="p0y5" fmla="*/ 335 h 431"/>
              <a:gd name="p0x6" fmla="*/ 1543 w 1640"/>
              <a:gd name="p0y6" fmla="*/ 431 h 431"/>
              <a:gd name="p0x7" fmla="*/ 1424 w 1640"/>
              <a:gd name="p0y7" fmla="*/ 431 h 431"/>
              <a:gd name="p0x8" fmla="*/ 215 w 1640"/>
              <a:gd name="p0y8" fmla="*/ 431 h 431"/>
              <a:gd name="p0x9" fmla="*/ 96 w 1640"/>
              <a:gd name="p0y9" fmla="*/ 431 h 431"/>
              <a:gd name="p0x10" fmla="*/ 0 w 1640"/>
              <a:gd name="p0y10" fmla="*/ 335 h 431"/>
              <a:gd name="p0x11" fmla="*/ 0 w 1640"/>
              <a:gd name="p0y11" fmla="*/ 215 h 431"/>
              <a:gd name="p0x12" fmla="*/ 0 w 1640"/>
              <a:gd name="p0y12" fmla="*/ 96 h 431"/>
              <a:gd name="p0x13" fmla="*/ 96 w 1640"/>
              <a:gd name="p0y13" fmla="*/ 0 h 431"/>
              <a:gd name="p0x14" fmla="*/ 215 w 1640"/>
              <a:gd name="p0y14" fmla="*/ 0 h 4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 descr="14719fc2-b4a6-11f1-9051-dafebfb45092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1009650" y="4381500"/>
            <a:ext cx="152400" cy="1524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28"/>
            </p:custDataLst>
          </p:nvPr>
        </p:nvSpPr>
        <p:spPr>
          <a:xfrm>
            <a:off x="1162050" y="4364355"/>
            <a:ext cx="813121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lang="en-US" alt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 </a:t>
            </a:r>
            <a:r>
              <a:rPr lang="zh-CN" alt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手机</a:t>
            </a:r>
            <a:r>
              <a:rPr lang="en-US" alt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APP</a:t>
            </a:r>
            <a:endParaRPr lang="en-US" alt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2051371" y="4323397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随身控制终端，远程预调客房环境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775970" y="4665980"/>
            <a:ext cx="10639425" cy="208915"/>
          </a:xfrm>
          <a:custGeom>
            <a:avLst/>
            <a:gdLst>
              <a:gd name="sw" fmla="*/ 1 w 16755"/>
              <a:gd name="sh" fmla="*/ 1 h 329"/>
              <a:gd name="mins" fmla="min sw sh"/>
              <a:gd name="dsw" fmla="+- 0 sw mins"/>
              <a:gd name="dsh" fmla="+- 0 sh mins"/>
              <a:gd name="p0x0" fmla="*/ 164 w 16755"/>
              <a:gd name="p0y0" fmla="*/ 0 h 329"/>
              <a:gd name="p0x1" fmla="*/ 16590 w 16755"/>
              <a:gd name="p0y1" fmla="*/ 0 h 329"/>
              <a:gd name="p0x2" fmla="*/ 16681 w 16755"/>
              <a:gd name="p0y2" fmla="*/ 0 h 329"/>
              <a:gd name="p0x3" fmla="*/ 16755 w 16755"/>
              <a:gd name="p0y3" fmla="*/ 73 h 329"/>
              <a:gd name="p0x4" fmla="*/ 16755 w 16755"/>
              <a:gd name="p0y4" fmla="*/ 164 h 329"/>
              <a:gd name="p0x5" fmla="*/ 16755 w 16755"/>
              <a:gd name="p0y5" fmla="*/ 255 h 329"/>
              <a:gd name="p0x6" fmla="*/ 16681 w 16755"/>
              <a:gd name="p0y6" fmla="*/ 329 h 329"/>
              <a:gd name="p0x7" fmla="*/ 16590 w 16755"/>
              <a:gd name="p0y7" fmla="*/ 329 h 329"/>
              <a:gd name="p0x8" fmla="*/ 164 w 16755"/>
              <a:gd name="p0y8" fmla="*/ 329 h 329"/>
              <a:gd name="p0x9" fmla="*/ 73 w 16755"/>
              <a:gd name="p0y9" fmla="*/ 329 h 329"/>
              <a:gd name="p0x10" fmla="*/ 0 w 16755"/>
              <a:gd name="p0y10" fmla="*/ 255 h 329"/>
              <a:gd name="p0x11" fmla="*/ 0 w 16755"/>
              <a:gd name="p0y11" fmla="*/ 164 h 329"/>
              <a:gd name="p0x12" fmla="*/ 0 w 16755"/>
              <a:gd name="p0y12" fmla="*/ 73 h 329"/>
              <a:gd name="p0x13" fmla="*/ 73 w 16755"/>
              <a:gd name="p0y13" fmla="*/ 0 h 329"/>
              <a:gd name="p0x14" fmla="*/ 164 w 16755"/>
              <a:gd name="p0y14" fmla="*/ 0 h 3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895350" y="4632960"/>
            <a:ext cx="735330" cy="274320"/>
          </a:xfrm>
          <a:custGeom>
            <a:avLst/>
            <a:gdLst>
              <a:gd name="sw" fmla="*/ 1 w 1158"/>
              <a:gd name="sh" fmla="*/ 1 h 431"/>
              <a:gd name="mins" fmla="min sw sh"/>
              <a:gd name="dsw" fmla="+- 0 sw mins"/>
              <a:gd name="dsh" fmla="+- 0 sh mins"/>
              <a:gd name="p0x0" fmla="*/ 215 w 1158"/>
              <a:gd name="p0y0" fmla="*/ 0 h 431"/>
              <a:gd name="p0x1" fmla="*/ 942 w 1158"/>
              <a:gd name="p0y1" fmla="*/ 0 h 431"/>
              <a:gd name="p0x2" fmla="*/ 1061 w 1158"/>
              <a:gd name="p0y2" fmla="*/ 0 h 431"/>
              <a:gd name="p0x3" fmla="*/ 1158 w 1158"/>
              <a:gd name="p0y3" fmla="*/ 96 h 431"/>
              <a:gd name="p0x4" fmla="*/ 1158 w 1158"/>
              <a:gd name="p0y4" fmla="*/ 215 h 431"/>
              <a:gd name="p0x5" fmla="*/ 1158 w 1158"/>
              <a:gd name="p0y5" fmla="*/ 335 h 431"/>
              <a:gd name="p0x6" fmla="*/ 1061 w 1158"/>
              <a:gd name="p0y6" fmla="*/ 431 h 431"/>
              <a:gd name="p0x7" fmla="*/ 942 w 1158"/>
              <a:gd name="p0y7" fmla="*/ 431 h 431"/>
              <a:gd name="p0x8" fmla="*/ 215 w 1158"/>
              <a:gd name="p0y8" fmla="*/ 431 h 431"/>
              <a:gd name="p0x9" fmla="*/ 96 w 1158"/>
              <a:gd name="p0y9" fmla="*/ 431 h 431"/>
              <a:gd name="p0x10" fmla="*/ 0 w 1158"/>
              <a:gd name="p0y10" fmla="*/ 335 h 431"/>
              <a:gd name="p0x11" fmla="*/ 0 w 1158"/>
              <a:gd name="p0y11" fmla="*/ 215 h 431"/>
              <a:gd name="p0x12" fmla="*/ 0 w 1158"/>
              <a:gd name="p0y12" fmla="*/ 96 h 431"/>
              <a:gd name="p0x13" fmla="*/ 96 w 1158"/>
              <a:gd name="p0y13" fmla="*/ 0 h 431"/>
              <a:gd name="p0x14" fmla="*/ 215 w 1158"/>
              <a:gd name="p0y14" fmla="*/ 0 h 4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 descr="1471a022-b4a6-11f1-9051-dafebfb45092"/>
          <p:cNvPicPr/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t="-123" b="123"/>
          <a:stretch>
            <a:fillRect/>
          </a:stretch>
        </p:blipFill>
        <p:spPr>
          <a:xfrm>
            <a:off x="1009650" y="4676140"/>
            <a:ext cx="152400" cy="152400"/>
          </a:xfrm>
          <a:prstGeom prst="rect">
            <a:avLst/>
          </a:prstGeom>
        </p:spPr>
      </p:pic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1162050" y="4659182"/>
            <a:ext cx="506759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 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语音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39" name="文本框 38"/>
          <p:cNvSpPr txBox="1"/>
          <p:nvPr>
            <p:custDataLst>
              <p:tags r:id="rId36"/>
            </p:custDataLst>
          </p:nvPr>
        </p:nvSpPr>
        <p:spPr>
          <a:xfrm>
            <a:off x="1745009" y="4618225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免提声控灯光、空调与窗帘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775970" y="4960620"/>
            <a:ext cx="10639425" cy="208915"/>
          </a:xfrm>
          <a:custGeom>
            <a:avLst/>
            <a:gdLst>
              <a:gd name="sw" fmla="*/ 1 w 16755"/>
              <a:gd name="sh" fmla="*/ 1 h 329"/>
              <a:gd name="mins" fmla="min sw sh"/>
              <a:gd name="dsw" fmla="+- 0 sw mins"/>
              <a:gd name="dsh" fmla="+- 0 sh mins"/>
              <a:gd name="p0x0" fmla="*/ 164 w 16755"/>
              <a:gd name="p0y0" fmla="*/ 0 h 329"/>
              <a:gd name="p0x1" fmla="*/ 16590 w 16755"/>
              <a:gd name="p0y1" fmla="*/ 0 h 329"/>
              <a:gd name="p0x2" fmla="*/ 16681 w 16755"/>
              <a:gd name="p0y2" fmla="*/ 0 h 329"/>
              <a:gd name="p0x3" fmla="*/ 16755 w 16755"/>
              <a:gd name="p0y3" fmla="*/ 73 h 329"/>
              <a:gd name="p0x4" fmla="*/ 16755 w 16755"/>
              <a:gd name="p0y4" fmla="*/ 164 h 329"/>
              <a:gd name="p0x5" fmla="*/ 16755 w 16755"/>
              <a:gd name="p0y5" fmla="*/ 255 h 329"/>
              <a:gd name="p0x6" fmla="*/ 16681 w 16755"/>
              <a:gd name="p0y6" fmla="*/ 329 h 329"/>
              <a:gd name="p0x7" fmla="*/ 16590 w 16755"/>
              <a:gd name="p0y7" fmla="*/ 329 h 329"/>
              <a:gd name="p0x8" fmla="*/ 164 w 16755"/>
              <a:gd name="p0y8" fmla="*/ 329 h 329"/>
              <a:gd name="p0x9" fmla="*/ 73 w 16755"/>
              <a:gd name="p0y9" fmla="*/ 329 h 329"/>
              <a:gd name="p0x10" fmla="*/ 0 w 16755"/>
              <a:gd name="p0y10" fmla="*/ 255 h 329"/>
              <a:gd name="p0x11" fmla="*/ 0 w 16755"/>
              <a:gd name="p0y11" fmla="*/ 164 h 329"/>
              <a:gd name="p0x12" fmla="*/ 0 w 16755"/>
              <a:gd name="p0y12" fmla="*/ 73 h 329"/>
              <a:gd name="p0x13" fmla="*/ 73 w 16755"/>
              <a:gd name="p0y13" fmla="*/ 0 h 329"/>
              <a:gd name="p0x14" fmla="*/ 164 w 16755"/>
              <a:gd name="p0y14" fmla="*/ 0 h 3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38"/>
            </p:custDataLst>
          </p:nvPr>
        </p:nvSpPr>
        <p:spPr>
          <a:xfrm>
            <a:off x="895350" y="4928235"/>
            <a:ext cx="735330" cy="274320"/>
          </a:xfrm>
          <a:custGeom>
            <a:avLst/>
            <a:gdLst>
              <a:gd name="sw" fmla="*/ 1 w 1158"/>
              <a:gd name="sh" fmla="*/ 1 h 431"/>
              <a:gd name="mins" fmla="min sw sh"/>
              <a:gd name="dsw" fmla="+- 0 sw mins"/>
              <a:gd name="dsh" fmla="+- 0 sh mins"/>
              <a:gd name="p0x0" fmla="*/ 215 w 1158"/>
              <a:gd name="p0y0" fmla="*/ 0 h 431"/>
              <a:gd name="p0x1" fmla="*/ 942 w 1158"/>
              <a:gd name="p0y1" fmla="*/ 0 h 431"/>
              <a:gd name="p0x2" fmla="*/ 1061 w 1158"/>
              <a:gd name="p0y2" fmla="*/ 0 h 431"/>
              <a:gd name="p0x3" fmla="*/ 1158 w 1158"/>
              <a:gd name="p0y3" fmla="*/ 96 h 431"/>
              <a:gd name="p0x4" fmla="*/ 1158 w 1158"/>
              <a:gd name="p0y4" fmla="*/ 215 h 431"/>
              <a:gd name="p0x5" fmla="*/ 1158 w 1158"/>
              <a:gd name="p0y5" fmla="*/ 335 h 431"/>
              <a:gd name="p0x6" fmla="*/ 1061 w 1158"/>
              <a:gd name="p0y6" fmla="*/ 431 h 431"/>
              <a:gd name="p0x7" fmla="*/ 942 w 1158"/>
              <a:gd name="p0y7" fmla="*/ 431 h 431"/>
              <a:gd name="p0x8" fmla="*/ 215 w 1158"/>
              <a:gd name="p0y8" fmla="*/ 431 h 431"/>
              <a:gd name="p0x9" fmla="*/ 96 w 1158"/>
              <a:gd name="p0y9" fmla="*/ 431 h 431"/>
              <a:gd name="p0x10" fmla="*/ 0 w 1158"/>
              <a:gd name="p0y10" fmla="*/ 335 h 431"/>
              <a:gd name="p0x11" fmla="*/ 0 w 1158"/>
              <a:gd name="p0y11" fmla="*/ 215 h 431"/>
              <a:gd name="p0x12" fmla="*/ 0 w 1158"/>
              <a:gd name="p0y12" fmla="*/ 96 h 431"/>
              <a:gd name="p0x13" fmla="*/ 96 w 1158"/>
              <a:gd name="p0y13" fmla="*/ 0 h 431"/>
              <a:gd name="p0x14" fmla="*/ 215 w 1158"/>
              <a:gd name="p0y14" fmla="*/ 0 h 4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 descr="1471a078-b4a6-11f1-9051-dafebfb45092"/>
          <p:cNvPicPr/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t="-245" b="245"/>
          <a:stretch>
            <a:fillRect/>
          </a:stretch>
        </p:blipFill>
        <p:spPr>
          <a:xfrm>
            <a:off x="1009650" y="4970780"/>
            <a:ext cx="15240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2"/>
            </p:custDataLst>
          </p:nvPr>
        </p:nvSpPr>
        <p:spPr>
          <a:xfrm>
            <a:off x="1162050" y="4954010"/>
            <a:ext cx="506759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 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手势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45" name="文本框 44"/>
          <p:cNvSpPr txBox="1"/>
          <p:nvPr>
            <p:custDataLst>
              <p:tags r:id="rId43"/>
            </p:custDataLst>
          </p:nvPr>
        </p:nvSpPr>
        <p:spPr>
          <a:xfrm>
            <a:off x="1745009" y="4913052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隔空挥动即可调节场景模式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46" name="任意多边形 45"/>
          <p:cNvSpPr/>
          <p:nvPr>
            <p:custDataLst>
              <p:tags r:id="rId44"/>
            </p:custDataLst>
          </p:nvPr>
        </p:nvSpPr>
        <p:spPr>
          <a:xfrm>
            <a:off x="775970" y="5255260"/>
            <a:ext cx="10639425" cy="209550"/>
          </a:xfrm>
          <a:custGeom>
            <a:avLst/>
            <a:gdLst>
              <a:gd name="sw" fmla="*/ 1 w 16755"/>
              <a:gd name="sh" fmla="*/ 1 h 329"/>
              <a:gd name="mins" fmla="min sw sh"/>
              <a:gd name="dsw" fmla="+- 0 sw mins"/>
              <a:gd name="dsh" fmla="+- 0 sh mins"/>
              <a:gd name="p0x0" fmla="*/ 164 w 16755"/>
              <a:gd name="p0y0" fmla="*/ 0 h 329"/>
              <a:gd name="p0x1" fmla="*/ 16590 w 16755"/>
              <a:gd name="p0y1" fmla="*/ 0 h 329"/>
              <a:gd name="p0x2" fmla="*/ 16681 w 16755"/>
              <a:gd name="p0y2" fmla="*/ 0 h 329"/>
              <a:gd name="p0x3" fmla="*/ 16755 w 16755"/>
              <a:gd name="p0y3" fmla="*/ 73 h 329"/>
              <a:gd name="p0x4" fmla="*/ 16755 w 16755"/>
              <a:gd name="p0y4" fmla="*/ 164 h 329"/>
              <a:gd name="p0x5" fmla="*/ 16755 w 16755"/>
              <a:gd name="p0y5" fmla="*/ 255 h 329"/>
              <a:gd name="p0x6" fmla="*/ 16681 w 16755"/>
              <a:gd name="p0y6" fmla="*/ 329 h 329"/>
              <a:gd name="p0x7" fmla="*/ 16590 w 16755"/>
              <a:gd name="p0y7" fmla="*/ 329 h 329"/>
              <a:gd name="p0x8" fmla="*/ 164 w 16755"/>
              <a:gd name="p0y8" fmla="*/ 329 h 329"/>
              <a:gd name="p0x9" fmla="*/ 73 w 16755"/>
              <a:gd name="p0y9" fmla="*/ 329 h 329"/>
              <a:gd name="p0x10" fmla="*/ 0 w 16755"/>
              <a:gd name="p0y10" fmla="*/ 255 h 329"/>
              <a:gd name="p0x11" fmla="*/ 0 w 16755"/>
              <a:gd name="p0y11" fmla="*/ 164 h 329"/>
              <a:gd name="p0x12" fmla="*/ 0 w 16755"/>
              <a:gd name="p0y12" fmla="*/ 73 h 329"/>
              <a:gd name="p0x13" fmla="*/ 73 w 16755"/>
              <a:gd name="p0y13" fmla="*/ 0 h 329"/>
              <a:gd name="p0x14" fmla="*/ 164 w 16755"/>
              <a:gd name="p0y14" fmla="*/ 0 h 3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任意多边形 46"/>
          <p:cNvSpPr/>
          <p:nvPr>
            <p:custDataLst>
              <p:tags r:id="rId45"/>
            </p:custDataLst>
          </p:nvPr>
        </p:nvSpPr>
        <p:spPr>
          <a:xfrm>
            <a:off x="895350" y="5222875"/>
            <a:ext cx="735330" cy="274320"/>
          </a:xfrm>
          <a:custGeom>
            <a:avLst/>
            <a:gdLst>
              <a:gd name="sw" fmla="*/ 1 w 1158"/>
              <a:gd name="sh" fmla="*/ 1 h 431"/>
              <a:gd name="mins" fmla="min sw sh"/>
              <a:gd name="dsw" fmla="+- 0 sw mins"/>
              <a:gd name="dsh" fmla="+- 0 sh mins"/>
              <a:gd name="p0x0" fmla="*/ 215 w 1158"/>
              <a:gd name="p0y0" fmla="*/ 0 h 431"/>
              <a:gd name="p0x1" fmla="*/ 942 w 1158"/>
              <a:gd name="p0y1" fmla="*/ 0 h 431"/>
              <a:gd name="p0x2" fmla="*/ 1061 w 1158"/>
              <a:gd name="p0y2" fmla="*/ 0 h 431"/>
              <a:gd name="p0x3" fmla="*/ 1158 w 1158"/>
              <a:gd name="p0y3" fmla="*/ 96 h 431"/>
              <a:gd name="p0x4" fmla="*/ 1158 w 1158"/>
              <a:gd name="p0y4" fmla="*/ 215 h 431"/>
              <a:gd name="p0x5" fmla="*/ 1158 w 1158"/>
              <a:gd name="p0y5" fmla="*/ 335 h 431"/>
              <a:gd name="p0x6" fmla="*/ 1061 w 1158"/>
              <a:gd name="p0y6" fmla="*/ 431 h 431"/>
              <a:gd name="p0x7" fmla="*/ 942 w 1158"/>
              <a:gd name="p0y7" fmla="*/ 431 h 431"/>
              <a:gd name="p0x8" fmla="*/ 215 w 1158"/>
              <a:gd name="p0y8" fmla="*/ 431 h 431"/>
              <a:gd name="p0x9" fmla="*/ 96 w 1158"/>
              <a:gd name="p0y9" fmla="*/ 431 h 431"/>
              <a:gd name="p0x10" fmla="*/ 0 w 1158"/>
              <a:gd name="p0y10" fmla="*/ 335 h 431"/>
              <a:gd name="p0x11" fmla="*/ 0 w 1158"/>
              <a:gd name="p0y11" fmla="*/ 215 h 431"/>
              <a:gd name="p0x12" fmla="*/ 0 w 1158"/>
              <a:gd name="p0y12" fmla="*/ 96 h 431"/>
              <a:gd name="p0x13" fmla="*/ 96 w 1158"/>
              <a:gd name="p0y13" fmla="*/ 0 h 431"/>
              <a:gd name="p0x14" fmla="*/ 215 w 1158"/>
              <a:gd name="p0y14" fmla="*/ 0 h 4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8" name="图片 47" descr="1471a003-b4a6-11f1-9051-dafebfb45092"/>
          <p:cNvPicPr/>
          <p:nvPr>
            <p:custDataLst>
              <p:tags r:id="rId46"/>
            </p:custDataLst>
          </p:nvPr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rcRect t="-369" b="369"/>
          <a:stretch>
            <a:fillRect/>
          </a:stretch>
        </p:blipFill>
        <p:spPr>
          <a:xfrm>
            <a:off x="1009650" y="5265420"/>
            <a:ext cx="152400" cy="152400"/>
          </a:xfrm>
          <a:prstGeom prst="rect">
            <a:avLst/>
          </a:prstGeom>
        </p:spPr>
      </p:pic>
      <p:sp>
        <p:nvSpPr>
          <p:cNvPr id="50" name="文本框 49"/>
          <p:cNvSpPr txBox="1"/>
          <p:nvPr>
            <p:custDataLst>
              <p:tags r:id="rId49"/>
            </p:custDataLst>
          </p:nvPr>
        </p:nvSpPr>
        <p:spPr>
          <a:xfrm>
            <a:off x="1162050" y="5248837"/>
            <a:ext cx="506759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 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刷脸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51" name="文本框 50"/>
          <p:cNvSpPr txBox="1"/>
          <p:nvPr>
            <p:custDataLst>
              <p:tags r:id="rId50"/>
            </p:custDataLst>
          </p:nvPr>
        </p:nvSpPr>
        <p:spPr>
          <a:xfrm>
            <a:off x="1745009" y="5207879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无感身份识别，自动匹配入住偏好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52" name="任意多边形 51"/>
          <p:cNvSpPr/>
          <p:nvPr>
            <p:custDataLst>
              <p:tags r:id="rId51"/>
            </p:custDataLst>
          </p:nvPr>
        </p:nvSpPr>
        <p:spPr>
          <a:xfrm>
            <a:off x="775970" y="5550535"/>
            <a:ext cx="10639425" cy="208915"/>
          </a:xfrm>
          <a:custGeom>
            <a:avLst/>
            <a:gdLst>
              <a:gd name="sw" fmla="*/ 1 w 16755"/>
              <a:gd name="sh" fmla="*/ 1 h 329"/>
              <a:gd name="mins" fmla="min sw sh"/>
              <a:gd name="dsw" fmla="+- 0 sw mins"/>
              <a:gd name="dsh" fmla="+- 0 sh mins"/>
              <a:gd name="p0x0" fmla="*/ 164 w 16755"/>
              <a:gd name="p0y0" fmla="*/ 0 h 329"/>
              <a:gd name="p0x1" fmla="*/ 16590 w 16755"/>
              <a:gd name="p0y1" fmla="*/ 0 h 329"/>
              <a:gd name="p0x2" fmla="*/ 16681 w 16755"/>
              <a:gd name="p0y2" fmla="*/ 0 h 329"/>
              <a:gd name="p0x3" fmla="*/ 16755 w 16755"/>
              <a:gd name="p0y3" fmla="*/ 73 h 329"/>
              <a:gd name="p0x4" fmla="*/ 16755 w 16755"/>
              <a:gd name="p0y4" fmla="*/ 164 h 329"/>
              <a:gd name="p0x5" fmla="*/ 16755 w 16755"/>
              <a:gd name="p0y5" fmla="*/ 255 h 329"/>
              <a:gd name="p0x6" fmla="*/ 16681 w 16755"/>
              <a:gd name="p0y6" fmla="*/ 329 h 329"/>
              <a:gd name="p0x7" fmla="*/ 16590 w 16755"/>
              <a:gd name="p0y7" fmla="*/ 329 h 329"/>
              <a:gd name="p0x8" fmla="*/ 164 w 16755"/>
              <a:gd name="p0y8" fmla="*/ 329 h 329"/>
              <a:gd name="p0x9" fmla="*/ 73 w 16755"/>
              <a:gd name="p0y9" fmla="*/ 329 h 329"/>
              <a:gd name="p0x10" fmla="*/ 0 w 16755"/>
              <a:gd name="p0y10" fmla="*/ 255 h 329"/>
              <a:gd name="p0x11" fmla="*/ 0 w 16755"/>
              <a:gd name="p0y11" fmla="*/ 164 h 329"/>
              <a:gd name="p0x12" fmla="*/ 0 w 16755"/>
              <a:gd name="p0y12" fmla="*/ 73 h 329"/>
              <a:gd name="p0x13" fmla="*/ 73 w 16755"/>
              <a:gd name="p0y13" fmla="*/ 0 h 329"/>
              <a:gd name="p0x14" fmla="*/ 164 w 16755"/>
              <a:gd name="p0y14" fmla="*/ 0 h 3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>
            <p:custDataLst>
              <p:tags r:id="rId52"/>
            </p:custDataLst>
          </p:nvPr>
        </p:nvSpPr>
        <p:spPr>
          <a:xfrm>
            <a:off x="895350" y="5517515"/>
            <a:ext cx="1040130" cy="274320"/>
          </a:xfrm>
          <a:custGeom>
            <a:avLst/>
            <a:gdLst>
              <a:gd name="sw" fmla="*/ 1 w 1638"/>
              <a:gd name="sh" fmla="*/ 1 h 431"/>
              <a:gd name="mins" fmla="min sw sh"/>
              <a:gd name="dsw" fmla="+- 0 sw mins"/>
              <a:gd name="dsh" fmla="+- 0 sh mins"/>
              <a:gd name="p0x0" fmla="*/ 215 w 1638"/>
              <a:gd name="p0y0" fmla="*/ 0 h 431"/>
              <a:gd name="p0x1" fmla="*/ 1422 w 1638"/>
              <a:gd name="p0y1" fmla="*/ 0 h 431"/>
              <a:gd name="p0x2" fmla="*/ 1541 w 1638"/>
              <a:gd name="p0y2" fmla="*/ 0 h 431"/>
              <a:gd name="p0x3" fmla="*/ 1638 w 1638"/>
              <a:gd name="p0y3" fmla="*/ 96 h 431"/>
              <a:gd name="p0x4" fmla="*/ 1638 w 1638"/>
              <a:gd name="p0y4" fmla="*/ 215 h 431"/>
              <a:gd name="p0x5" fmla="*/ 1638 w 1638"/>
              <a:gd name="p0y5" fmla="*/ 335 h 431"/>
              <a:gd name="p0x6" fmla="*/ 1541 w 1638"/>
              <a:gd name="p0y6" fmla="*/ 431 h 431"/>
              <a:gd name="p0x7" fmla="*/ 1422 w 1638"/>
              <a:gd name="p0y7" fmla="*/ 431 h 431"/>
              <a:gd name="p0x8" fmla="*/ 215 w 1638"/>
              <a:gd name="p0y8" fmla="*/ 431 h 431"/>
              <a:gd name="p0x9" fmla="*/ 96 w 1638"/>
              <a:gd name="p0y9" fmla="*/ 431 h 431"/>
              <a:gd name="p0x10" fmla="*/ 0 w 1638"/>
              <a:gd name="p0y10" fmla="*/ 335 h 431"/>
              <a:gd name="p0x11" fmla="*/ 0 w 1638"/>
              <a:gd name="p0y11" fmla="*/ 215 h 431"/>
              <a:gd name="p0x12" fmla="*/ 0 w 1638"/>
              <a:gd name="p0y12" fmla="*/ 96 h 431"/>
              <a:gd name="p0x13" fmla="*/ 96 w 1638"/>
              <a:gd name="p0y13" fmla="*/ 0 h 431"/>
              <a:gd name="p0x14" fmla="*/ 215 w 1638"/>
              <a:gd name="p0y14" fmla="*/ 0 h 43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4" name="图片 53" descr="1471a10c-b4a6-11f1-9051-dafebfb45092"/>
          <p:cNvPicPr/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t="-81" b="81"/>
          <a:stretch>
            <a:fillRect/>
          </a:stretch>
        </p:blipFill>
        <p:spPr>
          <a:xfrm>
            <a:off x="1009650" y="5560695"/>
            <a:ext cx="152400" cy="152400"/>
          </a:xfrm>
          <a:prstGeom prst="rect">
            <a:avLst/>
          </a:prstGeom>
        </p:spPr>
      </p:pic>
      <p:sp>
        <p:nvSpPr>
          <p:cNvPr id="56" name="文本框 55"/>
          <p:cNvSpPr txBox="1"/>
          <p:nvPr>
            <p:custDataLst>
              <p:tags r:id="rId56"/>
            </p:custDataLst>
          </p:nvPr>
        </p:nvSpPr>
        <p:spPr>
          <a:xfrm>
            <a:off x="1162050" y="5543674"/>
            <a:ext cx="811559" cy="2152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8000"/>
              </a:lnSpc>
            </a:pPr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 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面板触控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57" name="文本框 56"/>
          <p:cNvSpPr txBox="1"/>
          <p:nvPr>
            <p:custDataLst>
              <p:tags r:id="rId57"/>
            </p:custDataLst>
          </p:nvPr>
        </p:nvSpPr>
        <p:spPr>
          <a:xfrm>
            <a:off x="2049809" y="5502716"/>
            <a:ext cx="27432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床头物理面板，一键直达常用场景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grpSp>
        <p:nvGrpSpPr>
          <p:cNvPr id="63" name="组合 62"/>
          <p:cNvGrpSpPr/>
          <p:nvPr/>
        </p:nvGrpSpPr>
        <p:grpSpPr>
          <a:xfrm>
            <a:off x="771525" y="5878830"/>
            <a:ext cx="10648950" cy="397510"/>
            <a:chOff x="1215" y="9258"/>
            <a:chExt cx="16770" cy="626"/>
          </a:xfrm>
        </p:grpSpPr>
        <p:sp>
          <p:nvSpPr>
            <p:cNvPr id="58" name="任意多边形 57"/>
            <p:cNvSpPr/>
            <p:nvPr>
              <p:custDataLst>
                <p:tags r:id="rId58"/>
              </p:custDataLst>
            </p:nvPr>
          </p:nvSpPr>
          <p:spPr>
            <a:xfrm>
              <a:off x="1215" y="9258"/>
              <a:ext cx="16770" cy="626"/>
            </a:xfrm>
            <a:custGeom>
              <a:avLst/>
              <a:gdLst>
                <a:gd name="sw" fmla="*/ 1 w 16770"/>
                <a:gd name="sh" fmla="*/ 1 h 626"/>
                <a:gd name="mins" fmla="min sw sh"/>
                <a:gd name="dsw" fmla="+- 0 sw mins"/>
                <a:gd name="dsh" fmla="+- 0 sh mins"/>
                <a:gd name="p0x0" fmla="*/ 0 w 16770"/>
                <a:gd name="p0y0" fmla="*/ 0 h 626"/>
                <a:gd name="p0x1" fmla="*/ 16770 w 16770"/>
                <a:gd name="p0y1" fmla="*/ 0 h 626"/>
                <a:gd name="p0x2" fmla="*/ 16770 w 16770"/>
                <a:gd name="p0y2" fmla="*/ 626 h 626"/>
                <a:gd name="p0x3" fmla="*/ 0 w 16770"/>
                <a:gd name="p0y3" fmla="*/ 626 h 626"/>
                <a:gd name="p0x4" fmla="*/ 0 w 16770"/>
                <a:gd name="p0y4" fmla="*/ 0 h 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59" name="任意多边形 58"/>
            <p:cNvSpPr/>
            <p:nvPr>
              <p:custDataLst>
                <p:tags r:id="rId59"/>
              </p:custDataLst>
            </p:nvPr>
          </p:nvSpPr>
          <p:spPr>
            <a:xfrm>
              <a:off x="1215" y="9258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0 w 16770"/>
                <a:gd name="p0y0" fmla="*/ 0 h 15"/>
                <a:gd name="p0x1" fmla="*/ 16770 w 16770"/>
                <a:gd name="p0y1" fmla="*/ 0 h 15"/>
                <a:gd name="p0x2" fmla="*/ 16770 w 16770"/>
                <a:gd name="p0y2" fmla="*/ 15 h 15"/>
                <a:gd name="p0x3" fmla="*/ 0 w 16770"/>
                <a:gd name="p0y3" fmla="*/ 15 h 15"/>
                <a:gd name="p0x4" fmla="*/ 0 w 1677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1" name="文本框 60"/>
          <p:cNvSpPr txBox="1"/>
          <p:nvPr>
            <p:custDataLst>
              <p:tags r:id="rId60"/>
            </p:custDataLst>
          </p:nvPr>
        </p:nvSpPr>
        <p:spPr>
          <a:xfrm>
            <a:off x="771525" y="5987443"/>
            <a:ext cx="497234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视障宾客</a:t>
            </a:r>
            <a:r>
              <a:rPr sz="1350">
                <a:solidFill>
                  <a:srgbClr val="3D5A78"/>
                </a:solidFill>
                <a:cs typeface="+mn-lt"/>
              </a:rPr>
              <a:t>语音控制、</a:t>
            </a:r>
            <a:r>
              <a:rPr sz="1350" b="1">
                <a:solidFill>
                  <a:schemeClr val="tx2"/>
                </a:solidFill>
                <a:cs typeface="+mn-lt"/>
              </a:rPr>
              <a:t>老年群体</a:t>
            </a:r>
            <a:r>
              <a:rPr sz="1350">
                <a:solidFill>
                  <a:srgbClr val="3D5A78"/>
                </a:solidFill>
                <a:cs typeface="+mn-lt"/>
              </a:rPr>
              <a:t>简化面板，低门槛享受科技便利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9" name="矩形 18"/>
          <p:cNvSpPr/>
          <p:nvPr>
            <p:custDataLst>
              <p:tags r:id="rId61"/>
            </p:custDataLst>
          </p:nvPr>
        </p:nvSpPr>
        <p:spPr>
          <a:xfrm>
            <a:off x="581025" y="3518535"/>
            <a:ext cx="11029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787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637121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落地优势</a:t>
            </a:r>
            <a:endParaRPr sz="42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60119"/>
            <a:ext cx="31051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D5A78"/>
                </a:solidFill>
                <a:cs typeface="+mn-lt"/>
              </a:rPr>
              <a:t>这笔账不能只算减法，更要算乘法</a:t>
            </a:r>
            <a:endParaRPr sz="1500" spc="30">
              <a:solidFill>
                <a:srgbClr val="3D5A78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2700000">
            <a:off x="666115" y="1842770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819910" y="186182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66750" y="22264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00A8E8">
                    <a:alpha val="1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04</a:t>
            </a:r>
            <a:endParaRPr sz="9000" b="1">
              <a:solidFill>
                <a:srgbClr val="00A8E8">
                  <a:alpha val="15000"/>
                </a:srgbClr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66750" y="4526280"/>
            <a:ext cx="457200" cy="190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能耗管理是最直接的省钱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能耗是仅次于人力的第二大开支，智能化的第一笔回报先从电费账单体现。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300 w 5525"/>
              <a:gd name="p0y0" fmla="*/ 0 h 7905"/>
              <a:gd name="p0x1" fmla="*/ 5225 w 5525"/>
              <a:gd name="p0y1" fmla="*/ 0 h 7905"/>
              <a:gd name="p0x2" fmla="*/ 5390 w 5525"/>
              <a:gd name="p0y2" fmla="*/ 0 h 7905"/>
              <a:gd name="p0x3" fmla="*/ 5525 w 5525"/>
              <a:gd name="p0y3" fmla="*/ 134 h 7905"/>
              <a:gd name="p0x4" fmla="*/ 5525 w 5525"/>
              <a:gd name="p0y4" fmla="*/ 300 h 7905"/>
              <a:gd name="p0x5" fmla="*/ 5525 w 5525"/>
              <a:gd name="p0y5" fmla="*/ 7605 h 7905"/>
              <a:gd name="p0x6" fmla="*/ 5525 w 5525"/>
              <a:gd name="p0y6" fmla="*/ 7770 h 7905"/>
              <a:gd name="p0x7" fmla="*/ 5390 w 5525"/>
              <a:gd name="p0y7" fmla="*/ 7905 h 7905"/>
              <a:gd name="p0x8" fmla="*/ 5225 w 5525"/>
              <a:gd name="p0y8" fmla="*/ 7905 h 7905"/>
              <a:gd name="p0x9" fmla="*/ 300 w 5525"/>
              <a:gd name="p0y9" fmla="*/ 7905 h 7905"/>
              <a:gd name="p0x10" fmla="*/ 134 w 5525"/>
              <a:gd name="p0y10" fmla="*/ 7905 h 7905"/>
              <a:gd name="p0x11" fmla="*/ 0 w 5525"/>
              <a:gd name="p0y11" fmla="*/ 7770 h 7905"/>
              <a:gd name="p0x12" fmla="*/ 0 w 5525"/>
              <a:gd name="p0y12" fmla="*/ 7605 h 7905"/>
              <a:gd name="p0x13" fmla="*/ 0 w 5525"/>
              <a:gd name="p0y13" fmla="*/ 300 h 7905"/>
              <a:gd name="p0x14" fmla="*/ 0 w 5525"/>
              <a:gd name="p0y14" fmla="*/ 134 h 7905"/>
              <a:gd name="p0x15" fmla="*/ 134 w 5525"/>
              <a:gd name="p0y15" fmla="*/ 0 h 7905"/>
              <a:gd name="p0x16" fmla="*/ 30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71525" y="1631633"/>
            <a:ext cx="31178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联动策略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5"/>
            </p:custDataLst>
          </p:nvPr>
        </p:nvSpPr>
        <p:spPr>
          <a:xfrm>
            <a:off x="771525" y="2081689"/>
            <a:ext cx="31178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传感器联动，无人即节能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矩形 8"/>
          <p:cNvSpPr/>
          <p:nvPr>
            <p:custDataLst>
              <p:tags r:id="rId6"/>
            </p:custDataLst>
          </p:nvPr>
        </p:nvSpPr>
        <p:spPr>
          <a:xfrm>
            <a:off x="771525" y="2423795"/>
            <a:ext cx="3117850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7"/>
            </p:custDataLst>
          </p:nvPr>
        </p:nvSpPr>
        <p:spPr>
          <a:xfrm>
            <a:off x="771525" y="2954020"/>
            <a:ext cx="3117850" cy="495300"/>
          </a:xfrm>
          <a:custGeom>
            <a:avLst/>
            <a:gdLst>
              <a:gd name="sw" fmla="*/ 1 w 4910"/>
              <a:gd name="sh" fmla="*/ 1 h 780"/>
              <a:gd name="mins" fmla="min sw sh"/>
              <a:gd name="dsw" fmla="+- 0 sw mins"/>
              <a:gd name="dsh" fmla="+- 0 sh mins"/>
              <a:gd name="p0x0" fmla="*/ 180 w 4910"/>
              <a:gd name="p0y0" fmla="*/ 0 h 780"/>
              <a:gd name="p0x1" fmla="*/ 4730 w 4910"/>
              <a:gd name="p0y1" fmla="*/ 0 h 780"/>
              <a:gd name="p0x2" fmla="*/ 4829 w 4910"/>
              <a:gd name="p0y2" fmla="*/ 0 h 780"/>
              <a:gd name="p0x3" fmla="*/ 4910 w 4910"/>
              <a:gd name="p0y3" fmla="*/ 80 h 780"/>
              <a:gd name="p0x4" fmla="*/ 4910 w 4910"/>
              <a:gd name="p0y4" fmla="*/ 180 h 780"/>
              <a:gd name="p0x5" fmla="*/ 4910 w 4910"/>
              <a:gd name="p0y5" fmla="*/ 600 h 780"/>
              <a:gd name="p0x6" fmla="*/ 4910 w 4910"/>
              <a:gd name="p0y6" fmla="*/ 699 h 780"/>
              <a:gd name="p0x7" fmla="*/ 4829 w 4910"/>
              <a:gd name="p0y7" fmla="*/ 780 h 780"/>
              <a:gd name="p0x8" fmla="*/ 4730 w 4910"/>
              <a:gd name="p0y8" fmla="*/ 780 h 780"/>
              <a:gd name="p0x9" fmla="*/ 180 w 4910"/>
              <a:gd name="p0y9" fmla="*/ 780 h 780"/>
              <a:gd name="p0x10" fmla="*/ 80 w 4910"/>
              <a:gd name="p0y10" fmla="*/ 780 h 780"/>
              <a:gd name="p0x11" fmla="*/ 0 w 4910"/>
              <a:gd name="p0y11" fmla="*/ 699 h 780"/>
              <a:gd name="p0x12" fmla="*/ 0 w 4910"/>
              <a:gd name="p0y12" fmla="*/ 600 h 780"/>
              <a:gd name="p0x13" fmla="*/ 0 w 4910"/>
              <a:gd name="p0y13" fmla="*/ 180 h 780"/>
              <a:gd name="p0x14" fmla="*/ 0 w 4910"/>
              <a:gd name="p0y14" fmla="*/ 80 h 780"/>
              <a:gd name="p0x15" fmla="*/ 80 w 4910"/>
              <a:gd name="p0y15" fmla="*/ 0 h 780"/>
              <a:gd name="p0x16" fmla="*/ 180 w 491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923925" y="30683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 descr="14172cb2-b4a6-11f1-bde6-0295e99a3071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241" b="241"/>
          <a:stretch>
            <a:fillRect/>
          </a:stretch>
        </p:blipFill>
        <p:spPr>
          <a:xfrm>
            <a:off x="981075" y="3125470"/>
            <a:ext cx="152400" cy="152400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1304925" y="3068688"/>
            <a:ext cx="1524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人体感应＋门磁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3"/>
            </p:custDataLst>
          </p:nvPr>
        </p:nvSpPr>
        <p:spPr>
          <a:xfrm>
            <a:off x="771525" y="3970020"/>
            <a:ext cx="3117850" cy="495300"/>
          </a:xfrm>
          <a:custGeom>
            <a:avLst/>
            <a:gdLst>
              <a:gd name="sw" fmla="*/ 1 w 4910"/>
              <a:gd name="sh" fmla="*/ 1 h 780"/>
              <a:gd name="mins" fmla="min sw sh"/>
              <a:gd name="dsw" fmla="+- 0 sw mins"/>
              <a:gd name="dsh" fmla="+- 0 sh mins"/>
              <a:gd name="p0x0" fmla="*/ 180 w 4910"/>
              <a:gd name="p0y0" fmla="*/ 0 h 780"/>
              <a:gd name="p0x1" fmla="*/ 4730 w 4910"/>
              <a:gd name="p0y1" fmla="*/ 0 h 780"/>
              <a:gd name="p0x2" fmla="*/ 4829 w 4910"/>
              <a:gd name="p0y2" fmla="*/ 0 h 780"/>
              <a:gd name="p0x3" fmla="*/ 4910 w 4910"/>
              <a:gd name="p0y3" fmla="*/ 80 h 780"/>
              <a:gd name="p0x4" fmla="*/ 4910 w 4910"/>
              <a:gd name="p0y4" fmla="*/ 180 h 780"/>
              <a:gd name="p0x5" fmla="*/ 4910 w 4910"/>
              <a:gd name="p0y5" fmla="*/ 600 h 780"/>
              <a:gd name="p0x6" fmla="*/ 4910 w 4910"/>
              <a:gd name="p0y6" fmla="*/ 699 h 780"/>
              <a:gd name="p0x7" fmla="*/ 4829 w 4910"/>
              <a:gd name="p0y7" fmla="*/ 780 h 780"/>
              <a:gd name="p0x8" fmla="*/ 4730 w 4910"/>
              <a:gd name="p0y8" fmla="*/ 780 h 780"/>
              <a:gd name="p0x9" fmla="*/ 180 w 4910"/>
              <a:gd name="p0y9" fmla="*/ 780 h 780"/>
              <a:gd name="p0x10" fmla="*/ 80 w 4910"/>
              <a:gd name="p0y10" fmla="*/ 780 h 780"/>
              <a:gd name="p0x11" fmla="*/ 0 w 4910"/>
              <a:gd name="p0y11" fmla="*/ 699 h 780"/>
              <a:gd name="p0x12" fmla="*/ 0 w 4910"/>
              <a:gd name="p0y12" fmla="*/ 600 h 780"/>
              <a:gd name="p0x13" fmla="*/ 0 w 4910"/>
              <a:gd name="p0y13" fmla="*/ 180 h 780"/>
              <a:gd name="p0x14" fmla="*/ 0 w 4910"/>
              <a:gd name="p0y14" fmla="*/ 80 h 780"/>
              <a:gd name="p0x15" fmla="*/ 80 w 4910"/>
              <a:gd name="p0y15" fmla="*/ 0 h 780"/>
              <a:gd name="p0x16" fmla="*/ 180 w 491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923925" y="40843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14172d7c-b4a6-11f1-bde6-0295e99a3071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t="-275" b="275"/>
          <a:stretch>
            <a:fillRect/>
          </a:stretch>
        </p:blipFill>
        <p:spPr>
          <a:xfrm>
            <a:off x="981075" y="4141470"/>
            <a:ext cx="15240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1304925" y="4084739"/>
            <a:ext cx="2095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离房自动关空调、灯光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任意多边形 21"/>
          <p:cNvSpPr/>
          <p:nvPr>
            <p:custDataLst>
              <p:tags r:id="rId19"/>
            </p:custDataLst>
          </p:nvPr>
        </p:nvSpPr>
        <p:spPr>
          <a:xfrm>
            <a:off x="771525" y="4986020"/>
            <a:ext cx="3117850" cy="495300"/>
          </a:xfrm>
          <a:custGeom>
            <a:avLst/>
            <a:gdLst>
              <a:gd name="sw" fmla="*/ 1 w 4910"/>
              <a:gd name="sh" fmla="*/ 1 h 780"/>
              <a:gd name="mins" fmla="min sw sh"/>
              <a:gd name="dsw" fmla="+- 0 sw mins"/>
              <a:gd name="dsh" fmla="+- 0 sh mins"/>
              <a:gd name="p0x0" fmla="*/ 180 w 4910"/>
              <a:gd name="p0y0" fmla="*/ 0 h 780"/>
              <a:gd name="p0x1" fmla="*/ 4730 w 4910"/>
              <a:gd name="p0y1" fmla="*/ 0 h 780"/>
              <a:gd name="p0x2" fmla="*/ 4829 w 4910"/>
              <a:gd name="p0y2" fmla="*/ 0 h 780"/>
              <a:gd name="p0x3" fmla="*/ 4910 w 4910"/>
              <a:gd name="p0y3" fmla="*/ 80 h 780"/>
              <a:gd name="p0x4" fmla="*/ 4910 w 4910"/>
              <a:gd name="p0y4" fmla="*/ 180 h 780"/>
              <a:gd name="p0x5" fmla="*/ 4910 w 4910"/>
              <a:gd name="p0y5" fmla="*/ 600 h 780"/>
              <a:gd name="p0x6" fmla="*/ 4910 w 4910"/>
              <a:gd name="p0y6" fmla="*/ 699 h 780"/>
              <a:gd name="p0x7" fmla="*/ 4829 w 4910"/>
              <a:gd name="p0y7" fmla="*/ 780 h 780"/>
              <a:gd name="p0x8" fmla="*/ 4730 w 4910"/>
              <a:gd name="p0y8" fmla="*/ 780 h 780"/>
              <a:gd name="p0x9" fmla="*/ 180 w 4910"/>
              <a:gd name="p0y9" fmla="*/ 780 h 780"/>
              <a:gd name="p0x10" fmla="*/ 80 w 4910"/>
              <a:gd name="p0y10" fmla="*/ 780 h 780"/>
              <a:gd name="p0x11" fmla="*/ 0 w 4910"/>
              <a:gd name="p0y11" fmla="*/ 699 h 780"/>
              <a:gd name="p0x12" fmla="*/ 0 w 4910"/>
              <a:gd name="p0y12" fmla="*/ 600 h 780"/>
              <a:gd name="p0x13" fmla="*/ 0 w 4910"/>
              <a:gd name="p0y13" fmla="*/ 180 h 780"/>
              <a:gd name="p0x14" fmla="*/ 0 w 4910"/>
              <a:gd name="p0y14" fmla="*/ 80 h 780"/>
              <a:gd name="p0x15" fmla="*/ 80 w 4910"/>
              <a:gd name="p0y15" fmla="*/ 0 h 780"/>
              <a:gd name="p0x16" fmla="*/ 180 w 491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923925" y="51003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 descr="14172d81-b4a6-11f1-bde6-0295e99a3071"/>
          <p:cNvPicPr/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t="-308" b="308"/>
          <a:stretch>
            <a:fillRect/>
          </a:stretch>
        </p:blipFill>
        <p:spPr>
          <a:xfrm>
            <a:off x="981075" y="5157470"/>
            <a:ext cx="152400" cy="15240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1304925" y="5100790"/>
            <a:ext cx="19050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返回前预调舒适温度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28" name="文本框 27"/>
          <p:cNvSpPr txBox="1"/>
          <p:nvPr>
            <p:custDataLst>
              <p:tags r:id="rId25"/>
            </p:custDataLst>
          </p:nvPr>
        </p:nvSpPr>
        <p:spPr>
          <a:xfrm>
            <a:off x="771525" y="5987443"/>
            <a:ext cx="31178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以联动策略先行，实现按需供能。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6" name="矩形 5"/>
          <p:cNvSpPr/>
          <p:nvPr>
            <p:custDataLst>
              <p:tags r:id="rId26"/>
            </p:custDataLst>
          </p:nvPr>
        </p:nvSpPr>
        <p:spPr>
          <a:xfrm>
            <a:off x="581025" y="14573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7"/>
            </p:custDataLst>
          </p:nvPr>
        </p:nvSpPr>
        <p:spPr>
          <a:xfrm>
            <a:off x="434149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300 w 5525"/>
              <a:gd name="p0y0" fmla="*/ 0 h 7905"/>
              <a:gd name="p0x1" fmla="*/ 5225 w 5525"/>
              <a:gd name="p0y1" fmla="*/ 0 h 7905"/>
              <a:gd name="p0x2" fmla="*/ 5390 w 5525"/>
              <a:gd name="p0y2" fmla="*/ 0 h 7905"/>
              <a:gd name="p0x3" fmla="*/ 5525 w 5525"/>
              <a:gd name="p0y3" fmla="*/ 134 h 7905"/>
              <a:gd name="p0x4" fmla="*/ 5525 w 5525"/>
              <a:gd name="p0y4" fmla="*/ 300 h 7905"/>
              <a:gd name="p0x5" fmla="*/ 5525 w 5525"/>
              <a:gd name="p0y5" fmla="*/ 7605 h 7905"/>
              <a:gd name="p0x6" fmla="*/ 5525 w 5525"/>
              <a:gd name="p0y6" fmla="*/ 7770 h 7905"/>
              <a:gd name="p0x7" fmla="*/ 5390 w 5525"/>
              <a:gd name="p0y7" fmla="*/ 7905 h 7905"/>
              <a:gd name="p0x8" fmla="*/ 5225 w 5525"/>
              <a:gd name="p0y8" fmla="*/ 7905 h 7905"/>
              <a:gd name="p0x9" fmla="*/ 300 w 5525"/>
              <a:gd name="p0y9" fmla="*/ 7905 h 7905"/>
              <a:gd name="p0x10" fmla="*/ 134 w 5525"/>
              <a:gd name="p0y10" fmla="*/ 7905 h 7905"/>
              <a:gd name="p0x11" fmla="*/ 0 w 5525"/>
              <a:gd name="p0y11" fmla="*/ 7770 h 7905"/>
              <a:gd name="p0x12" fmla="*/ 0 w 5525"/>
              <a:gd name="p0y12" fmla="*/ 7605 h 7905"/>
              <a:gd name="p0x13" fmla="*/ 0 w 5525"/>
              <a:gd name="p0y13" fmla="*/ 300 h 7905"/>
              <a:gd name="p0x14" fmla="*/ 0 w 5525"/>
              <a:gd name="p0y14" fmla="*/ 134 h 7905"/>
              <a:gd name="p0x15" fmla="*/ 134 w 5525"/>
              <a:gd name="p0y15" fmla="*/ 0 h 7905"/>
              <a:gd name="p0x16" fmla="*/ 30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28"/>
            </p:custDataLst>
          </p:nvPr>
        </p:nvSpPr>
        <p:spPr>
          <a:xfrm>
            <a:off x="4537101" y="1631633"/>
            <a:ext cx="31178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实测收益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32" name="文本框 31"/>
          <p:cNvSpPr txBox="1"/>
          <p:nvPr>
            <p:custDataLst>
              <p:tags r:id="rId29"/>
            </p:custDataLst>
          </p:nvPr>
        </p:nvSpPr>
        <p:spPr>
          <a:xfrm>
            <a:off x="4537101" y="2081689"/>
            <a:ext cx="31178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已落地项目的可核算回报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矩形 32"/>
          <p:cNvSpPr/>
          <p:nvPr>
            <p:custDataLst>
              <p:tags r:id="rId30"/>
            </p:custDataLst>
          </p:nvPr>
        </p:nvSpPr>
        <p:spPr>
          <a:xfrm>
            <a:off x="4537075" y="2423795"/>
            <a:ext cx="3117850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>
            <p:custDataLst>
              <p:tags r:id="rId31"/>
            </p:custDataLst>
          </p:nvPr>
        </p:nvSpPr>
        <p:spPr>
          <a:xfrm>
            <a:off x="4537075" y="2718435"/>
            <a:ext cx="3117850" cy="471805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4689501" y="2817857"/>
            <a:ext cx="1448467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15%–30%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6023667" y="2847385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客房能耗降低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4537075" y="3475355"/>
            <a:ext cx="3117850" cy="495300"/>
          </a:xfrm>
          <a:custGeom>
            <a:avLst/>
            <a:gdLst>
              <a:gd name="sw" fmla="*/ 1 w 4910"/>
              <a:gd name="sh" fmla="*/ 1 h 780"/>
              <a:gd name="mins" fmla="min sw sh"/>
              <a:gd name="dsw" fmla="+- 0 sw mins"/>
              <a:gd name="dsh" fmla="+- 0 sh mins"/>
              <a:gd name="p0x0" fmla="*/ 180 w 4910"/>
              <a:gd name="p0y0" fmla="*/ 0 h 780"/>
              <a:gd name="p0x1" fmla="*/ 4730 w 4910"/>
              <a:gd name="p0y1" fmla="*/ 0 h 780"/>
              <a:gd name="p0x2" fmla="*/ 4829 w 4910"/>
              <a:gd name="p0y2" fmla="*/ 0 h 780"/>
              <a:gd name="p0x3" fmla="*/ 4910 w 4910"/>
              <a:gd name="p0y3" fmla="*/ 80 h 780"/>
              <a:gd name="p0x4" fmla="*/ 4910 w 4910"/>
              <a:gd name="p0y4" fmla="*/ 180 h 780"/>
              <a:gd name="p0x5" fmla="*/ 4910 w 4910"/>
              <a:gd name="p0y5" fmla="*/ 600 h 780"/>
              <a:gd name="p0x6" fmla="*/ 4910 w 4910"/>
              <a:gd name="p0y6" fmla="*/ 699 h 780"/>
              <a:gd name="p0x7" fmla="*/ 4829 w 4910"/>
              <a:gd name="p0y7" fmla="*/ 780 h 780"/>
              <a:gd name="p0x8" fmla="*/ 4730 w 4910"/>
              <a:gd name="p0y8" fmla="*/ 780 h 780"/>
              <a:gd name="p0x9" fmla="*/ 180 w 4910"/>
              <a:gd name="p0y9" fmla="*/ 780 h 780"/>
              <a:gd name="p0x10" fmla="*/ 80 w 4910"/>
              <a:gd name="p0y10" fmla="*/ 780 h 780"/>
              <a:gd name="p0x11" fmla="*/ 0 w 4910"/>
              <a:gd name="p0y11" fmla="*/ 699 h 780"/>
              <a:gd name="p0x12" fmla="*/ 0 w 4910"/>
              <a:gd name="p0y12" fmla="*/ 600 h 780"/>
              <a:gd name="p0x13" fmla="*/ 0 w 4910"/>
              <a:gd name="p0y13" fmla="*/ 180 h 780"/>
              <a:gd name="p0x14" fmla="*/ 0 w 4910"/>
              <a:gd name="p0y14" fmla="*/ 80 h 780"/>
              <a:gd name="p0x15" fmla="*/ 80 w 4910"/>
              <a:gd name="p0y15" fmla="*/ 0 h 780"/>
              <a:gd name="p0x16" fmla="*/ 180 w 491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4689475" y="358965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 descr="14172dc5-b4a6-11f1-bde6-0295e99a3071"/>
          <p:cNvPicPr/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16" t="-52" r="16" b="52"/>
          <a:stretch>
            <a:fillRect/>
          </a:stretch>
        </p:blipFill>
        <p:spPr>
          <a:xfrm>
            <a:off x="4746625" y="3646805"/>
            <a:ext cx="152400" cy="15240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39"/>
            </p:custDataLst>
          </p:nvPr>
        </p:nvSpPr>
        <p:spPr>
          <a:xfrm>
            <a:off x="5070501" y="3589734"/>
            <a:ext cx="1954187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北京某酒店</a:t>
            </a:r>
            <a:r>
              <a:rPr lang="zh-CN" sz="1500">
                <a:solidFill>
                  <a:schemeClr val="tx2"/>
                </a:solidFill>
                <a:cs typeface="+mn-lt"/>
              </a:rPr>
              <a:t>联动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PMS</a:t>
            </a:r>
            <a:endParaRPr lang="en-US" altLang="zh-CN"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3" name="任意多边形 42"/>
          <p:cNvSpPr/>
          <p:nvPr>
            <p:custDataLst>
              <p:tags r:id="rId40"/>
            </p:custDataLst>
          </p:nvPr>
        </p:nvSpPr>
        <p:spPr>
          <a:xfrm>
            <a:off x="4537075" y="4255770"/>
            <a:ext cx="3117850" cy="704850"/>
          </a:xfrm>
          <a:custGeom>
            <a:avLst/>
            <a:gdLst>
              <a:gd name="sw" fmla="*/ 1 w 4910"/>
              <a:gd name="sh" fmla="*/ 1 h 1110"/>
              <a:gd name="mins" fmla="min sw sh"/>
              <a:gd name="dsw" fmla="+- 0 sw mins"/>
              <a:gd name="dsh" fmla="+- 0 sh mins"/>
              <a:gd name="p0x0" fmla="*/ 180 w 4910"/>
              <a:gd name="p0y0" fmla="*/ 0 h 1110"/>
              <a:gd name="p0x1" fmla="*/ 4730 w 4910"/>
              <a:gd name="p0y1" fmla="*/ 0 h 1110"/>
              <a:gd name="p0x2" fmla="*/ 4829 w 4910"/>
              <a:gd name="p0y2" fmla="*/ 0 h 1110"/>
              <a:gd name="p0x3" fmla="*/ 4910 w 4910"/>
              <a:gd name="p0y3" fmla="*/ 80 h 1110"/>
              <a:gd name="p0x4" fmla="*/ 4910 w 4910"/>
              <a:gd name="p0y4" fmla="*/ 180 h 1110"/>
              <a:gd name="p0x5" fmla="*/ 4910 w 4910"/>
              <a:gd name="p0y5" fmla="*/ 930 h 1110"/>
              <a:gd name="p0x6" fmla="*/ 4910 w 4910"/>
              <a:gd name="p0y6" fmla="*/ 1029 h 1110"/>
              <a:gd name="p0x7" fmla="*/ 4829 w 4910"/>
              <a:gd name="p0y7" fmla="*/ 1110 h 1110"/>
              <a:gd name="p0x8" fmla="*/ 4730 w 4910"/>
              <a:gd name="p0y8" fmla="*/ 1110 h 1110"/>
              <a:gd name="p0x9" fmla="*/ 180 w 4910"/>
              <a:gd name="p0y9" fmla="*/ 1110 h 1110"/>
              <a:gd name="p0x10" fmla="*/ 80 w 4910"/>
              <a:gd name="p0y10" fmla="*/ 1110 h 1110"/>
              <a:gd name="p0x11" fmla="*/ 0 w 4910"/>
              <a:gd name="p0y11" fmla="*/ 1029 h 1110"/>
              <a:gd name="p0x12" fmla="*/ 0 w 4910"/>
              <a:gd name="p0y12" fmla="*/ 930 h 1110"/>
              <a:gd name="p0x13" fmla="*/ 0 w 4910"/>
              <a:gd name="p0y13" fmla="*/ 180 h 1110"/>
              <a:gd name="p0x14" fmla="*/ 0 w 4910"/>
              <a:gd name="p0y14" fmla="*/ 80 h 1110"/>
              <a:gd name="p0x15" fmla="*/ 80 w 4910"/>
              <a:gd name="p0y15" fmla="*/ 0 h 1110"/>
              <a:gd name="p0x16" fmla="*/ 180 w 4910"/>
              <a:gd name="p0y16" fmla="*/ 0 h 11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4" name="任意多边形 43"/>
          <p:cNvSpPr/>
          <p:nvPr>
            <p:custDataLst>
              <p:tags r:id="rId41"/>
            </p:custDataLst>
          </p:nvPr>
        </p:nvSpPr>
        <p:spPr>
          <a:xfrm>
            <a:off x="4689475" y="4474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5" name="图片 44" descr="14173006-b4a6-11f1-bde6-0295e99a3071"/>
          <p:cNvPicPr/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l="-16" t="-81" r="16" b="81"/>
          <a:stretch>
            <a:fillRect/>
          </a:stretch>
        </p:blipFill>
        <p:spPr>
          <a:xfrm>
            <a:off x="4746625" y="4531995"/>
            <a:ext cx="152400" cy="152400"/>
          </a:xfrm>
          <a:prstGeom prst="rect">
            <a:avLst/>
          </a:prstGeom>
        </p:spPr>
      </p:pic>
      <p:sp>
        <p:nvSpPr>
          <p:cNvPr id="48" name="文本框 47"/>
          <p:cNvSpPr txBox="1"/>
          <p:nvPr>
            <p:custDataLst>
              <p:tags r:id="rId45"/>
            </p:custDataLst>
          </p:nvPr>
        </p:nvSpPr>
        <p:spPr>
          <a:xfrm>
            <a:off x="5070501" y="4355906"/>
            <a:ext cx="24320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入住自动开空调、退房自动关设备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任意多边形 48"/>
          <p:cNvSpPr/>
          <p:nvPr>
            <p:custDataLst>
              <p:tags r:id="rId46"/>
            </p:custDataLst>
          </p:nvPr>
        </p:nvSpPr>
        <p:spPr>
          <a:xfrm>
            <a:off x="4537075" y="5245735"/>
            <a:ext cx="3117850" cy="471170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0" name="文本框 49"/>
          <p:cNvSpPr txBox="1"/>
          <p:nvPr>
            <p:custDataLst>
              <p:tags r:id="rId47"/>
            </p:custDataLst>
          </p:nvPr>
        </p:nvSpPr>
        <p:spPr>
          <a:xfrm>
            <a:off x="4689501" y="5344954"/>
            <a:ext cx="1199702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超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50</a:t>
            </a:r>
            <a:r>
              <a:rPr lang="zh-CN" altLang="en-US" b="1">
                <a:solidFill>
                  <a:schemeClr val="tx2"/>
                </a:solidFill>
                <a:cs typeface="+mn-lt"/>
              </a:rPr>
              <a:t>万元</a:t>
            </a:r>
            <a:endParaRPr lang="zh-CN" altLang="en-US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1" name="文本框 50"/>
          <p:cNvSpPr txBox="1"/>
          <p:nvPr>
            <p:custDataLst>
              <p:tags r:id="rId48"/>
            </p:custDataLst>
          </p:nvPr>
        </p:nvSpPr>
        <p:spPr>
          <a:xfrm>
            <a:off x="5774903" y="537448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年省电费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52" name="文本框 51"/>
          <p:cNvSpPr txBox="1"/>
          <p:nvPr>
            <p:custDataLst>
              <p:tags r:id="rId49"/>
            </p:custDataLst>
          </p:nvPr>
        </p:nvSpPr>
        <p:spPr>
          <a:xfrm>
            <a:off x="4537101" y="5987443"/>
            <a:ext cx="31178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节能收益可量化、可核验。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矩形 29"/>
          <p:cNvSpPr/>
          <p:nvPr>
            <p:custDataLst>
              <p:tags r:id="rId50"/>
            </p:custDataLst>
          </p:nvPr>
        </p:nvSpPr>
        <p:spPr>
          <a:xfrm>
            <a:off x="4346575" y="14573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任意多边形 52"/>
          <p:cNvSpPr/>
          <p:nvPr>
            <p:custDataLst>
              <p:tags r:id="rId51"/>
            </p:custDataLst>
          </p:nvPr>
        </p:nvSpPr>
        <p:spPr>
          <a:xfrm>
            <a:off x="8107045" y="1452245"/>
            <a:ext cx="3508375" cy="5019675"/>
          </a:xfrm>
          <a:custGeom>
            <a:avLst/>
            <a:gdLst>
              <a:gd name="sw" fmla="*/ 1 w 5525"/>
              <a:gd name="sh" fmla="*/ 1 h 7905"/>
              <a:gd name="mins" fmla="min sw sh"/>
              <a:gd name="dsw" fmla="+- 0 sw mins"/>
              <a:gd name="dsh" fmla="+- 0 sh mins"/>
              <a:gd name="p0x0" fmla="*/ 300 w 5525"/>
              <a:gd name="p0y0" fmla="*/ 0 h 7905"/>
              <a:gd name="p0x1" fmla="*/ 5225 w 5525"/>
              <a:gd name="p0y1" fmla="*/ 0 h 7905"/>
              <a:gd name="p0x2" fmla="*/ 5390 w 5525"/>
              <a:gd name="p0y2" fmla="*/ 0 h 7905"/>
              <a:gd name="p0x3" fmla="*/ 5525 w 5525"/>
              <a:gd name="p0y3" fmla="*/ 134 h 7905"/>
              <a:gd name="p0x4" fmla="*/ 5525 w 5525"/>
              <a:gd name="p0y4" fmla="*/ 300 h 7905"/>
              <a:gd name="p0x5" fmla="*/ 5525 w 5525"/>
              <a:gd name="p0y5" fmla="*/ 7605 h 7905"/>
              <a:gd name="p0x6" fmla="*/ 5525 w 5525"/>
              <a:gd name="p0y6" fmla="*/ 7770 h 7905"/>
              <a:gd name="p0x7" fmla="*/ 5390 w 5525"/>
              <a:gd name="p0y7" fmla="*/ 7905 h 7905"/>
              <a:gd name="p0x8" fmla="*/ 5225 w 5525"/>
              <a:gd name="p0y8" fmla="*/ 7905 h 7905"/>
              <a:gd name="p0x9" fmla="*/ 300 w 5525"/>
              <a:gd name="p0y9" fmla="*/ 7905 h 7905"/>
              <a:gd name="p0x10" fmla="*/ 134 w 5525"/>
              <a:gd name="p0y10" fmla="*/ 7905 h 7905"/>
              <a:gd name="p0x11" fmla="*/ 0 w 5525"/>
              <a:gd name="p0y11" fmla="*/ 7770 h 7905"/>
              <a:gd name="p0x12" fmla="*/ 0 w 5525"/>
              <a:gd name="p0y12" fmla="*/ 7605 h 7905"/>
              <a:gd name="p0x13" fmla="*/ 0 w 5525"/>
              <a:gd name="p0y13" fmla="*/ 300 h 7905"/>
              <a:gd name="p0x14" fmla="*/ 0 w 5525"/>
              <a:gd name="p0y14" fmla="*/ 134 h 7905"/>
              <a:gd name="p0x15" fmla="*/ 134 w 5525"/>
              <a:gd name="p0y15" fmla="*/ 0 h 7905"/>
              <a:gd name="p0x16" fmla="*/ 300 w 5525"/>
              <a:gd name="p0y16" fmla="*/ 0 h 79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52"/>
            </p:custDataLst>
          </p:nvPr>
        </p:nvSpPr>
        <p:spPr>
          <a:xfrm>
            <a:off x="8302676" y="1631633"/>
            <a:ext cx="31178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业主视角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56" name="文本框 55"/>
          <p:cNvSpPr txBox="1"/>
          <p:nvPr>
            <p:custDataLst>
              <p:tags r:id="rId53"/>
            </p:custDataLst>
          </p:nvPr>
        </p:nvSpPr>
        <p:spPr>
          <a:xfrm>
            <a:off x="8302676" y="2081689"/>
            <a:ext cx="31178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从经营账本看节能价值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57" name="矩形 56"/>
          <p:cNvSpPr/>
          <p:nvPr>
            <p:custDataLst>
              <p:tags r:id="rId54"/>
            </p:custDataLst>
          </p:nvPr>
        </p:nvSpPr>
        <p:spPr>
          <a:xfrm>
            <a:off x="8302625" y="2423795"/>
            <a:ext cx="3117850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8" name="任意多边形 57"/>
          <p:cNvSpPr/>
          <p:nvPr>
            <p:custDataLst>
              <p:tags r:id="rId55"/>
            </p:custDataLst>
          </p:nvPr>
        </p:nvSpPr>
        <p:spPr>
          <a:xfrm>
            <a:off x="8302625" y="3152775"/>
            <a:ext cx="3117850" cy="704850"/>
          </a:xfrm>
          <a:custGeom>
            <a:avLst/>
            <a:gdLst>
              <a:gd name="sw" fmla="*/ 1 w 4910"/>
              <a:gd name="sh" fmla="*/ 1 h 1110"/>
              <a:gd name="mins" fmla="min sw sh"/>
              <a:gd name="dsw" fmla="+- 0 sw mins"/>
              <a:gd name="dsh" fmla="+- 0 sh mins"/>
              <a:gd name="p0x0" fmla="*/ 180 w 4910"/>
              <a:gd name="p0y0" fmla="*/ 0 h 1110"/>
              <a:gd name="p0x1" fmla="*/ 4730 w 4910"/>
              <a:gd name="p0y1" fmla="*/ 0 h 1110"/>
              <a:gd name="p0x2" fmla="*/ 4829 w 4910"/>
              <a:gd name="p0y2" fmla="*/ 0 h 1110"/>
              <a:gd name="p0x3" fmla="*/ 4910 w 4910"/>
              <a:gd name="p0y3" fmla="*/ 80 h 1110"/>
              <a:gd name="p0x4" fmla="*/ 4910 w 4910"/>
              <a:gd name="p0y4" fmla="*/ 180 h 1110"/>
              <a:gd name="p0x5" fmla="*/ 4910 w 4910"/>
              <a:gd name="p0y5" fmla="*/ 930 h 1110"/>
              <a:gd name="p0x6" fmla="*/ 4910 w 4910"/>
              <a:gd name="p0y6" fmla="*/ 1029 h 1110"/>
              <a:gd name="p0x7" fmla="*/ 4829 w 4910"/>
              <a:gd name="p0y7" fmla="*/ 1110 h 1110"/>
              <a:gd name="p0x8" fmla="*/ 4730 w 4910"/>
              <a:gd name="p0y8" fmla="*/ 1110 h 1110"/>
              <a:gd name="p0x9" fmla="*/ 180 w 4910"/>
              <a:gd name="p0y9" fmla="*/ 1110 h 1110"/>
              <a:gd name="p0x10" fmla="*/ 80 w 4910"/>
              <a:gd name="p0y10" fmla="*/ 1110 h 1110"/>
              <a:gd name="p0x11" fmla="*/ 0 w 4910"/>
              <a:gd name="p0y11" fmla="*/ 1029 h 1110"/>
              <a:gd name="p0x12" fmla="*/ 0 w 4910"/>
              <a:gd name="p0y12" fmla="*/ 930 h 1110"/>
              <a:gd name="p0x13" fmla="*/ 0 w 4910"/>
              <a:gd name="p0y13" fmla="*/ 180 h 1110"/>
              <a:gd name="p0x14" fmla="*/ 0 w 4910"/>
              <a:gd name="p0y14" fmla="*/ 80 h 1110"/>
              <a:gd name="p0x15" fmla="*/ 80 w 4910"/>
              <a:gd name="p0y15" fmla="*/ 0 h 1110"/>
              <a:gd name="p0x16" fmla="*/ 180 w 4910"/>
              <a:gd name="p0y16" fmla="*/ 0 h 11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任意多边形 58"/>
          <p:cNvSpPr/>
          <p:nvPr>
            <p:custDataLst>
              <p:tags r:id="rId56"/>
            </p:custDataLst>
          </p:nvPr>
        </p:nvSpPr>
        <p:spPr>
          <a:xfrm>
            <a:off x="8455025" y="33718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0" name="图片 59" descr="14172fa1-b4a6-11f1-bde6-0295e99a3071"/>
          <p:cNvPicPr/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rcRect l="-33" t="-393" r="33" b="393"/>
          <a:stretch>
            <a:fillRect/>
          </a:stretch>
        </p:blipFill>
        <p:spPr>
          <a:xfrm>
            <a:off x="8512175" y="3429000"/>
            <a:ext cx="152400" cy="152400"/>
          </a:xfrm>
          <a:prstGeom prst="rect">
            <a:avLst/>
          </a:prstGeom>
        </p:spPr>
      </p:pic>
      <p:sp>
        <p:nvSpPr>
          <p:cNvPr id="63" name="文本框 62"/>
          <p:cNvSpPr txBox="1"/>
          <p:nvPr>
            <p:custDataLst>
              <p:tags r:id="rId60"/>
            </p:custDataLst>
          </p:nvPr>
        </p:nvSpPr>
        <p:spPr>
          <a:xfrm>
            <a:off x="8836076" y="3253387"/>
            <a:ext cx="24320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能耗是仅次于人力的第二大开支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64" name="任意多边形 63"/>
          <p:cNvSpPr/>
          <p:nvPr>
            <p:custDataLst>
              <p:tags r:id="rId61"/>
            </p:custDataLst>
          </p:nvPr>
        </p:nvSpPr>
        <p:spPr>
          <a:xfrm>
            <a:off x="8302625" y="4577715"/>
            <a:ext cx="3117850" cy="704850"/>
          </a:xfrm>
          <a:custGeom>
            <a:avLst/>
            <a:gdLst>
              <a:gd name="sw" fmla="*/ 1 w 4910"/>
              <a:gd name="sh" fmla="*/ 1 h 1110"/>
              <a:gd name="mins" fmla="min sw sh"/>
              <a:gd name="dsw" fmla="+- 0 sw mins"/>
              <a:gd name="dsh" fmla="+- 0 sh mins"/>
              <a:gd name="p0x0" fmla="*/ 180 w 4910"/>
              <a:gd name="p0y0" fmla="*/ 0 h 1110"/>
              <a:gd name="p0x1" fmla="*/ 4730 w 4910"/>
              <a:gd name="p0y1" fmla="*/ 0 h 1110"/>
              <a:gd name="p0x2" fmla="*/ 4829 w 4910"/>
              <a:gd name="p0y2" fmla="*/ 0 h 1110"/>
              <a:gd name="p0x3" fmla="*/ 4910 w 4910"/>
              <a:gd name="p0y3" fmla="*/ 80 h 1110"/>
              <a:gd name="p0x4" fmla="*/ 4910 w 4910"/>
              <a:gd name="p0y4" fmla="*/ 180 h 1110"/>
              <a:gd name="p0x5" fmla="*/ 4910 w 4910"/>
              <a:gd name="p0y5" fmla="*/ 930 h 1110"/>
              <a:gd name="p0x6" fmla="*/ 4910 w 4910"/>
              <a:gd name="p0y6" fmla="*/ 1029 h 1110"/>
              <a:gd name="p0x7" fmla="*/ 4829 w 4910"/>
              <a:gd name="p0y7" fmla="*/ 1110 h 1110"/>
              <a:gd name="p0x8" fmla="*/ 4730 w 4910"/>
              <a:gd name="p0y8" fmla="*/ 1110 h 1110"/>
              <a:gd name="p0x9" fmla="*/ 180 w 4910"/>
              <a:gd name="p0y9" fmla="*/ 1110 h 1110"/>
              <a:gd name="p0x10" fmla="*/ 80 w 4910"/>
              <a:gd name="p0y10" fmla="*/ 1110 h 1110"/>
              <a:gd name="p0x11" fmla="*/ 0 w 4910"/>
              <a:gd name="p0y11" fmla="*/ 1029 h 1110"/>
              <a:gd name="p0x12" fmla="*/ 0 w 4910"/>
              <a:gd name="p0y12" fmla="*/ 930 h 1110"/>
              <a:gd name="p0x13" fmla="*/ 0 w 4910"/>
              <a:gd name="p0y13" fmla="*/ 180 h 1110"/>
              <a:gd name="p0x14" fmla="*/ 0 w 4910"/>
              <a:gd name="p0y14" fmla="*/ 80 h 1110"/>
              <a:gd name="p0x15" fmla="*/ 80 w 4910"/>
              <a:gd name="p0y15" fmla="*/ 0 h 1110"/>
              <a:gd name="p0x16" fmla="*/ 180 w 4910"/>
              <a:gd name="p0y16" fmla="*/ 0 h 11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任意多边形 64"/>
          <p:cNvSpPr/>
          <p:nvPr>
            <p:custDataLst>
              <p:tags r:id="rId62"/>
            </p:custDataLst>
          </p:nvPr>
        </p:nvSpPr>
        <p:spPr>
          <a:xfrm>
            <a:off x="8455025" y="47967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 descr="14173100-b4a6-11f1-bde6-0295e99a3071"/>
          <p:cNvPicPr/>
          <p:nvPr>
            <p:custDataLst>
              <p:tags r:id="rId63"/>
            </p:custDataLst>
          </p:nvPr>
        </p:nvPicPr>
        <p:blipFill>
          <a:blip r:embed="rId64">
            <a:extLst>
              <a:ext uri="{96DAC541-7B7A-43D3-8B79-37D633B846F1}">
                <asvg:svgBlip xmlns:asvg="http://schemas.microsoft.com/office/drawing/2016/SVG/main" r:embed="rId65"/>
              </a:ext>
            </a:extLst>
          </a:blip>
          <a:srcRect l="-33" t="-156" r="33" b="156"/>
          <a:stretch>
            <a:fillRect/>
          </a:stretch>
        </p:blipFill>
        <p:spPr>
          <a:xfrm>
            <a:off x="8512175" y="4853940"/>
            <a:ext cx="152400" cy="152400"/>
          </a:xfrm>
          <a:prstGeom prst="rect">
            <a:avLst/>
          </a:prstGeom>
        </p:spPr>
      </p:pic>
      <p:sp>
        <p:nvSpPr>
          <p:cNvPr id="69" name="文本框 68"/>
          <p:cNvSpPr txBox="1"/>
          <p:nvPr>
            <p:custDataLst>
              <p:tags r:id="rId66"/>
            </p:custDataLst>
          </p:nvPr>
        </p:nvSpPr>
        <p:spPr>
          <a:xfrm>
            <a:off x="8836076" y="4677966"/>
            <a:ext cx="2432075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sz="1500">
                <a:solidFill>
                  <a:schemeClr val="tx2"/>
                </a:solidFill>
                <a:cs typeface="+mn-lt"/>
              </a:rPr>
              <a:t>智能化的第一笔回报先从</a:t>
            </a:r>
            <a:r>
              <a:rPr sz="1500" b="1">
                <a:solidFill>
                  <a:schemeClr val="tx2"/>
                </a:solidFill>
                <a:cs typeface="+mn-lt"/>
              </a:rPr>
              <a:t>电费账单</a:t>
            </a:r>
            <a:r>
              <a:rPr sz="1500">
                <a:solidFill>
                  <a:schemeClr val="tx2"/>
                </a:solidFill>
                <a:cs typeface="+mn-lt"/>
              </a:rPr>
              <a:t>体现</a:t>
            </a:r>
            <a:endParaRPr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70" name="文本框 69"/>
          <p:cNvSpPr txBox="1"/>
          <p:nvPr>
            <p:custDataLst>
              <p:tags r:id="rId67"/>
            </p:custDataLst>
          </p:nvPr>
        </p:nvSpPr>
        <p:spPr>
          <a:xfrm>
            <a:off x="8302676" y="5987443"/>
            <a:ext cx="311787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投入回报起点清晰、启动最快。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54" name="矩形 53"/>
          <p:cNvSpPr/>
          <p:nvPr>
            <p:custDataLst>
              <p:tags r:id="rId68"/>
            </p:custDataLst>
          </p:nvPr>
        </p:nvSpPr>
        <p:spPr>
          <a:xfrm>
            <a:off x="8112125" y="14573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人力成本的大幅压缩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5362575"/>
          </a:xfrm>
          <a:custGeom>
            <a:avLst/>
            <a:gdLst>
              <a:gd name="sw" fmla="*/ 1 w 17385"/>
              <a:gd name="sh" fmla="*/ 1 h 8445"/>
              <a:gd name="mins" fmla="min sw sh"/>
              <a:gd name="dsw" fmla="+- 0 sw mins"/>
              <a:gd name="dsh" fmla="+- 0 sh mins"/>
              <a:gd name="p0x0" fmla="*/ 300 w 17385"/>
              <a:gd name="p0y0" fmla="*/ 0 h 8445"/>
              <a:gd name="p0x1" fmla="*/ 17085 w 17385"/>
              <a:gd name="p0y1" fmla="*/ 0 h 8445"/>
              <a:gd name="p0x2" fmla="*/ 17250 w 17385"/>
              <a:gd name="p0y2" fmla="*/ 0 h 8445"/>
              <a:gd name="p0x3" fmla="*/ 17385 w 17385"/>
              <a:gd name="p0y3" fmla="*/ 134 h 8445"/>
              <a:gd name="p0x4" fmla="*/ 17385 w 17385"/>
              <a:gd name="p0y4" fmla="*/ 300 h 8445"/>
              <a:gd name="p0x5" fmla="*/ 17385 w 17385"/>
              <a:gd name="p0y5" fmla="*/ 8145 h 8445"/>
              <a:gd name="p0x6" fmla="*/ 17385 w 17385"/>
              <a:gd name="p0y6" fmla="*/ 8310 h 8445"/>
              <a:gd name="p0x7" fmla="*/ 17250 w 17385"/>
              <a:gd name="p0y7" fmla="*/ 8445 h 8445"/>
              <a:gd name="p0x8" fmla="*/ 17085 w 17385"/>
              <a:gd name="p0y8" fmla="*/ 8445 h 8445"/>
              <a:gd name="p0x9" fmla="*/ 300 w 17385"/>
              <a:gd name="p0y9" fmla="*/ 8445 h 8445"/>
              <a:gd name="p0x10" fmla="*/ 134 w 17385"/>
              <a:gd name="p0y10" fmla="*/ 8445 h 8445"/>
              <a:gd name="p0x11" fmla="*/ 0 w 17385"/>
              <a:gd name="p0y11" fmla="*/ 8310 h 8445"/>
              <a:gd name="p0x12" fmla="*/ 0 w 17385"/>
              <a:gd name="p0y12" fmla="*/ 8145 h 8445"/>
              <a:gd name="p0x13" fmla="*/ 0 w 17385"/>
              <a:gd name="p0y13" fmla="*/ 300 h 8445"/>
              <a:gd name="p0x14" fmla="*/ 0 w 17385"/>
              <a:gd name="p0y14" fmla="*/ 134 h 8445"/>
              <a:gd name="p0x15" fmla="*/ 134 w 17385"/>
              <a:gd name="p0y15" fmla="*/ 0 h 8445"/>
              <a:gd name="p0x16" fmla="*/ 300 w 173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771525" y="14071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90 w 540"/>
              <a:gd name="p0y0" fmla="*/ 0 h 540"/>
              <a:gd name="p0x1" fmla="*/ 450 w 540"/>
              <a:gd name="p0y1" fmla="*/ 0 h 540"/>
              <a:gd name="p0x2" fmla="*/ 499 w 540"/>
              <a:gd name="p0y2" fmla="*/ 0 h 540"/>
              <a:gd name="p0x3" fmla="*/ 540 w 540"/>
              <a:gd name="p0y3" fmla="*/ 40 h 540"/>
              <a:gd name="p0x4" fmla="*/ 540 w 540"/>
              <a:gd name="p0y4" fmla="*/ 90 h 540"/>
              <a:gd name="p0x5" fmla="*/ 540 w 540"/>
              <a:gd name="p0y5" fmla="*/ 450 h 540"/>
              <a:gd name="p0x6" fmla="*/ 540 w 540"/>
              <a:gd name="p0y6" fmla="*/ 499 h 540"/>
              <a:gd name="p0x7" fmla="*/ 499 w 540"/>
              <a:gd name="p0y7" fmla="*/ 540 h 540"/>
              <a:gd name="p0x8" fmla="*/ 450 w 540"/>
              <a:gd name="p0y8" fmla="*/ 540 h 540"/>
              <a:gd name="p0x9" fmla="*/ 90 w 540"/>
              <a:gd name="p0y9" fmla="*/ 540 h 540"/>
              <a:gd name="p0x10" fmla="*/ 40 w 540"/>
              <a:gd name="p0y10" fmla="*/ 540 h 540"/>
              <a:gd name="p0x11" fmla="*/ 0 w 540"/>
              <a:gd name="p0y11" fmla="*/ 499 h 540"/>
              <a:gd name="p0x12" fmla="*/ 0 w 540"/>
              <a:gd name="p0y12" fmla="*/ 450 h 540"/>
              <a:gd name="p0x13" fmla="*/ 0 w 540"/>
              <a:gd name="p0y13" fmla="*/ 90 h 540"/>
              <a:gd name="p0x14" fmla="*/ 0 w 540"/>
              <a:gd name="p0y14" fmla="*/ 40 h 540"/>
              <a:gd name="p0x15" fmla="*/ 40 w 540"/>
              <a:gd name="p0y15" fmla="*/ 0 h 540"/>
              <a:gd name="p0x16" fmla="*/ 9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7895" t="-3651" r="-7895" b="-3651"/>
          <a:stretch>
            <a:fillRect/>
          </a:stretch>
        </p:blipFill>
        <p:spPr>
          <a:xfrm>
            <a:off x="838200" y="1468755"/>
            <a:ext cx="209550" cy="2146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228725" y="1288732"/>
            <a:ext cx="438991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en-US" sz="2100" b="1" spc="42">
                <a:solidFill>
                  <a:srgbClr val="1A3A5C"/>
                </a:solidFill>
                <a:cs typeface="+mn-lt"/>
              </a:rPr>
              <a:t>150</a:t>
            </a:r>
            <a:r>
              <a:rPr lang="zh-CN" altLang="en-US" sz="2100" b="1" spc="42">
                <a:solidFill>
                  <a:srgbClr val="1A3A5C"/>
                </a:solidFill>
                <a:cs typeface="+mn-lt"/>
              </a:rPr>
              <a:t>间客房单体酒店年省约</a:t>
            </a:r>
            <a:r>
              <a:rPr lang="en-US" altLang="zh-CN" sz="2100" b="1" spc="42">
                <a:solidFill>
                  <a:srgbClr val="1A3A5C"/>
                </a:solidFill>
                <a:cs typeface="+mn-lt"/>
              </a:rPr>
              <a:t>66</a:t>
            </a:r>
            <a:r>
              <a:rPr lang="zh-CN" altLang="en-US" sz="2100" b="1" spc="42">
                <a:solidFill>
                  <a:srgbClr val="1A3A5C"/>
                </a:solidFill>
                <a:cs typeface="+mn-lt"/>
              </a:rPr>
              <a:t>万元</a:t>
            </a:r>
            <a:endParaRPr lang="zh-CN" altLang="en-US"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1228725" y="1624489"/>
            <a:ext cx="4123211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智能改造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人力成本测算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矩形 10"/>
          <p:cNvSpPr/>
          <p:nvPr>
            <p:custDataLst>
              <p:tags r:id="rId9"/>
            </p:custDataLst>
          </p:nvPr>
        </p:nvSpPr>
        <p:spPr>
          <a:xfrm>
            <a:off x="771525" y="2004695"/>
            <a:ext cx="10648950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771525" y="2594610"/>
            <a:ext cx="10648950" cy="547370"/>
          </a:xfrm>
          <a:custGeom>
            <a:avLst/>
            <a:gdLst>
              <a:gd name="sw" fmla="*/ 1 w 16770"/>
              <a:gd name="sh" fmla="*/ 1 h 862"/>
              <a:gd name="mins" fmla="min sw sh"/>
              <a:gd name="dsw" fmla="+- 0 sw mins"/>
              <a:gd name="dsh" fmla="+- 0 sh mins"/>
              <a:gd name="p0x0" fmla="*/ 180 w 16770"/>
              <a:gd name="p0y0" fmla="*/ 0 h 862"/>
              <a:gd name="p0x1" fmla="*/ 16590 w 16770"/>
              <a:gd name="p0y1" fmla="*/ 0 h 862"/>
              <a:gd name="p0x2" fmla="*/ 16689 w 16770"/>
              <a:gd name="p0y2" fmla="*/ 0 h 862"/>
              <a:gd name="p0x3" fmla="*/ 16770 w 16770"/>
              <a:gd name="p0y3" fmla="*/ 80 h 862"/>
              <a:gd name="p0x4" fmla="*/ 16770 w 16770"/>
              <a:gd name="p0y4" fmla="*/ 180 h 862"/>
              <a:gd name="p0x5" fmla="*/ 16770 w 16770"/>
              <a:gd name="p0y5" fmla="*/ 682 h 862"/>
              <a:gd name="p0x6" fmla="*/ 16770 w 16770"/>
              <a:gd name="p0y6" fmla="*/ 781 h 862"/>
              <a:gd name="p0x7" fmla="*/ 16689 w 16770"/>
              <a:gd name="p0y7" fmla="*/ 862 h 862"/>
              <a:gd name="p0x8" fmla="*/ 16590 w 16770"/>
              <a:gd name="p0y8" fmla="*/ 862 h 862"/>
              <a:gd name="p0x9" fmla="*/ 180 w 16770"/>
              <a:gd name="p0y9" fmla="*/ 862 h 862"/>
              <a:gd name="p0x10" fmla="*/ 80 w 16770"/>
              <a:gd name="p0y10" fmla="*/ 862 h 862"/>
              <a:gd name="p0x11" fmla="*/ 0 w 16770"/>
              <a:gd name="p0y11" fmla="*/ 781 h 862"/>
              <a:gd name="p0x12" fmla="*/ 0 w 16770"/>
              <a:gd name="p0y12" fmla="*/ 682 h 862"/>
              <a:gd name="p0x13" fmla="*/ 0 w 16770"/>
              <a:gd name="p0y13" fmla="*/ 180 h 862"/>
              <a:gd name="p0x14" fmla="*/ 0 w 16770"/>
              <a:gd name="p0y14" fmla="*/ 80 h 862"/>
              <a:gd name="p0x15" fmla="*/ 80 w 16770"/>
              <a:gd name="p0y15" fmla="*/ 0 h 862"/>
              <a:gd name="p0x16" fmla="*/ 180 w 16770"/>
              <a:gd name="p0y16" fmla="*/ 0 h 8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23925" y="2731980"/>
            <a:ext cx="971102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54</a:t>
            </a:r>
            <a:r>
              <a:rPr lang="zh-CN" b="1">
                <a:solidFill>
                  <a:schemeClr val="tx2"/>
                </a:solidFill>
                <a:cs typeface="+mn-lt"/>
              </a:rPr>
              <a:t>万元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1780727" y="2761507"/>
            <a:ext cx="214267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D5A78"/>
                </a:solidFill>
                <a:cs typeface="+mn-lt"/>
              </a:rPr>
              <a:t>人力</a:t>
            </a:r>
            <a:r>
              <a:rPr lang="en-US" altLang="zh-CN" sz="1350">
                <a:solidFill>
                  <a:srgbClr val="3D5A78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rgbClr val="3D5A78"/>
                </a:solidFill>
                <a:cs typeface="+mn-lt"/>
              </a:rPr>
              <a:t>前台</a:t>
            </a:r>
            <a:r>
              <a:rPr lang="en-US" altLang="zh-CN" sz="1350">
                <a:solidFill>
                  <a:srgbClr val="3D5A78"/>
                </a:solidFill>
                <a:cs typeface="+mn-lt"/>
              </a:rPr>
              <a:t> 12</a:t>
            </a:r>
            <a:r>
              <a:rPr lang="zh-CN" altLang="en-US" sz="1350">
                <a:solidFill>
                  <a:srgbClr val="3D5A78"/>
                </a:solidFill>
                <a:cs typeface="+mn-lt"/>
              </a:rPr>
              <a:t>人</a:t>
            </a:r>
            <a:r>
              <a:rPr lang="en-US" altLang="zh-CN" sz="1350">
                <a:solidFill>
                  <a:srgbClr val="3D5A78"/>
                </a:solidFill>
                <a:cs typeface="+mn-lt"/>
              </a:rPr>
              <a:t> → 3</a:t>
            </a:r>
            <a:r>
              <a:rPr lang="zh-CN" altLang="en-US" sz="1350">
                <a:solidFill>
                  <a:srgbClr val="3D5A78"/>
                </a:solidFill>
                <a:cs typeface="+mn-lt"/>
              </a:rPr>
              <a:t>人</a:t>
            </a:r>
            <a:endParaRPr lang="zh-CN" altLang="en-US"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0963199" y="278532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tx2"/>
                </a:solidFill>
                <a:cs typeface="+mn-lt"/>
              </a:rPr>
              <a:t>年省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771525" y="3684270"/>
            <a:ext cx="10648950" cy="548005"/>
          </a:xfrm>
          <a:custGeom>
            <a:avLst/>
            <a:gdLst>
              <a:gd name="sw" fmla="*/ 1 w 16770"/>
              <a:gd name="sh" fmla="*/ 1 h 862"/>
              <a:gd name="mins" fmla="min sw sh"/>
              <a:gd name="dsw" fmla="+- 0 sw mins"/>
              <a:gd name="dsh" fmla="+- 0 sh mins"/>
              <a:gd name="p0x0" fmla="*/ 180 w 16770"/>
              <a:gd name="p0y0" fmla="*/ 0 h 862"/>
              <a:gd name="p0x1" fmla="*/ 16590 w 16770"/>
              <a:gd name="p0y1" fmla="*/ 0 h 862"/>
              <a:gd name="p0x2" fmla="*/ 16689 w 16770"/>
              <a:gd name="p0y2" fmla="*/ 0 h 862"/>
              <a:gd name="p0x3" fmla="*/ 16770 w 16770"/>
              <a:gd name="p0y3" fmla="*/ 80 h 862"/>
              <a:gd name="p0x4" fmla="*/ 16770 w 16770"/>
              <a:gd name="p0y4" fmla="*/ 180 h 862"/>
              <a:gd name="p0x5" fmla="*/ 16770 w 16770"/>
              <a:gd name="p0y5" fmla="*/ 682 h 862"/>
              <a:gd name="p0x6" fmla="*/ 16770 w 16770"/>
              <a:gd name="p0y6" fmla="*/ 781 h 862"/>
              <a:gd name="p0x7" fmla="*/ 16689 w 16770"/>
              <a:gd name="p0y7" fmla="*/ 862 h 862"/>
              <a:gd name="p0x8" fmla="*/ 16590 w 16770"/>
              <a:gd name="p0y8" fmla="*/ 862 h 862"/>
              <a:gd name="p0x9" fmla="*/ 180 w 16770"/>
              <a:gd name="p0y9" fmla="*/ 862 h 862"/>
              <a:gd name="p0x10" fmla="*/ 80 w 16770"/>
              <a:gd name="p0y10" fmla="*/ 862 h 862"/>
              <a:gd name="p0x11" fmla="*/ 0 w 16770"/>
              <a:gd name="p0y11" fmla="*/ 781 h 862"/>
              <a:gd name="p0x12" fmla="*/ 0 w 16770"/>
              <a:gd name="p0y12" fmla="*/ 682 h 862"/>
              <a:gd name="p0x13" fmla="*/ 0 w 16770"/>
              <a:gd name="p0y13" fmla="*/ 180 h 862"/>
              <a:gd name="p0x14" fmla="*/ 0 w 16770"/>
              <a:gd name="p0y14" fmla="*/ 80 h 862"/>
              <a:gd name="p0x15" fmla="*/ 80 w 16770"/>
              <a:gd name="p0y15" fmla="*/ 0 h 862"/>
              <a:gd name="p0x16" fmla="*/ 180 w 16770"/>
              <a:gd name="p0y16" fmla="*/ 0 h 86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923925" y="3821849"/>
            <a:ext cx="971102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12</a:t>
            </a:r>
            <a:r>
              <a:rPr lang="zh-CN" b="1">
                <a:solidFill>
                  <a:schemeClr val="tx2"/>
                </a:solidFill>
                <a:cs typeface="+mn-lt"/>
              </a:rPr>
              <a:t>万元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780727" y="3851377"/>
            <a:ext cx="323619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3D5A78"/>
                </a:solidFill>
                <a:cs typeface="+mn-lt"/>
              </a:rPr>
              <a:t>能耗</a:t>
            </a:r>
            <a:r>
              <a:rPr lang="en-US" altLang="zh-CN" sz="1350">
                <a:solidFill>
                  <a:srgbClr val="3D5A78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rgbClr val="3D5A78"/>
                </a:solidFill>
                <a:cs typeface="+mn-lt"/>
              </a:rPr>
              <a:t>日均</a:t>
            </a:r>
            <a:r>
              <a:rPr lang="en-US" altLang="zh-CN" sz="1350">
                <a:solidFill>
                  <a:srgbClr val="3D5A78"/>
                </a:solidFill>
                <a:cs typeface="+mn-lt"/>
              </a:rPr>
              <a:t> 8kWh/</a:t>
            </a:r>
            <a:r>
              <a:rPr lang="zh-CN" altLang="en-US" sz="1350">
                <a:solidFill>
                  <a:srgbClr val="3D5A78"/>
                </a:solidFill>
                <a:cs typeface="+mn-lt"/>
              </a:rPr>
              <a:t>间</a:t>
            </a:r>
            <a:r>
              <a:rPr lang="en-US" altLang="zh-CN" sz="1350">
                <a:solidFill>
                  <a:srgbClr val="3D5A78"/>
                </a:solidFill>
                <a:cs typeface="+mn-lt"/>
              </a:rPr>
              <a:t> → 5.5kWh/</a:t>
            </a:r>
            <a:r>
              <a:rPr lang="zh-CN" altLang="en-US" sz="1350">
                <a:solidFill>
                  <a:srgbClr val="3D5A78"/>
                </a:solidFill>
                <a:cs typeface="+mn-lt"/>
              </a:rPr>
              <a:t>间</a:t>
            </a:r>
            <a:endParaRPr lang="zh-CN" altLang="en-US"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10963199" y="3875189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tx2"/>
                </a:solidFill>
                <a:cs typeface="+mn-lt"/>
              </a:rPr>
              <a:t>年省</a:t>
            </a:r>
            <a:endParaRPr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771525" y="4773930"/>
            <a:ext cx="10648950" cy="647700"/>
          </a:xfrm>
          <a:custGeom>
            <a:avLst/>
            <a:gdLst>
              <a:gd name="sw" fmla="*/ 1 w 16770"/>
              <a:gd name="sh" fmla="*/ 1 h 1020"/>
              <a:gd name="mins" fmla="min sw sh"/>
              <a:gd name="dsw" fmla="+- 0 sw mins"/>
              <a:gd name="dsh" fmla="+- 0 sh mins"/>
              <a:gd name="p0x0" fmla="*/ 180 w 16770"/>
              <a:gd name="p0y0" fmla="*/ 0 h 1020"/>
              <a:gd name="p0x1" fmla="*/ 16590 w 16770"/>
              <a:gd name="p0y1" fmla="*/ 0 h 1020"/>
              <a:gd name="p0x2" fmla="*/ 16689 w 16770"/>
              <a:gd name="p0y2" fmla="*/ 0 h 1020"/>
              <a:gd name="p0x3" fmla="*/ 16770 w 16770"/>
              <a:gd name="p0y3" fmla="*/ 80 h 1020"/>
              <a:gd name="p0x4" fmla="*/ 16770 w 16770"/>
              <a:gd name="p0y4" fmla="*/ 180 h 1020"/>
              <a:gd name="p0x5" fmla="*/ 16770 w 16770"/>
              <a:gd name="p0y5" fmla="*/ 840 h 1020"/>
              <a:gd name="p0x6" fmla="*/ 16770 w 16770"/>
              <a:gd name="p0y6" fmla="*/ 939 h 1020"/>
              <a:gd name="p0x7" fmla="*/ 16689 w 16770"/>
              <a:gd name="p0y7" fmla="*/ 1020 h 1020"/>
              <a:gd name="p0x8" fmla="*/ 16590 w 16770"/>
              <a:gd name="p0y8" fmla="*/ 1020 h 1020"/>
              <a:gd name="p0x9" fmla="*/ 180 w 16770"/>
              <a:gd name="p0y9" fmla="*/ 1020 h 1020"/>
              <a:gd name="p0x10" fmla="*/ 80 w 16770"/>
              <a:gd name="p0y10" fmla="*/ 1020 h 1020"/>
              <a:gd name="p0x11" fmla="*/ 0 w 16770"/>
              <a:gd name="p0y11" fmla="*/ 939 h 1020"/>
              <a:gd name="p0x12" fmla="*/ 0 w 16770"/>
              <a:gd name="p0y12" fmla="*/ 840 h 1020"/>
              <a:gd name="p0x13" fmla="*/ 0 w 16770"/>
              <a:gd name="p0y13" fmla="*/ 180 h 1020"/>
              <a:gd name="p0x14" fmla="*/ 0 w 16770"/>
              <a:gd name="p0y14" fmla="*/ 80 h 1020"/>
              <a:gd name="p0x15" fmla="*/ 80 w 16770"/>
              <a:gd name="p0y15" fmla="*/ 0 h 1020"/>
              <a:gd name="p0x16" fmla="*/ 180 w 16770"/>
              <a:gd name="p0y16" fmla="*/ 0 h 10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>
            <p:custDataLst>
              <p:tags r:id="rId19"/>
            </p:custDataLst>
          </p:nvPr>
        </p:nvSpPr>
        <p:spPr>
          <a:xfrm>
            <a:off x="4929559" y="4864094"/>
            <a:ext cx="1780356" cy="4686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sz="3300" b="1">
                <a:solidFill>
                  <a:schemeClr val="tx2"/>
                </a:solidFill>
                <a:cs typeface="+mn-lt"/>
              </a:rPr>
              <a:t>66</a:t>
            </a:r>
            <a:r>
              <a:rPr lang="zh-CN" sz="3300" b="1">
                <a:solidFill>
                  <a:schemeClr val="tx2"/>
                </a:solidFill>
                <a:cs typeface="+mn-lt"/>
              </a:rPr>
              <a:t>万元</a:t>
            </a:r>
            <a:endParaRPr lang="zh-CN" sz="33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20"/>
            </p:custDataLst>
          </p:nvPr>
        </p:nvSpPr>
        <p:spPr>
          <a:xfrm>
            <a:off x="6405115" y="4984109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合计年节省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771525" y="5987443"/>
            <a:ext cx="10648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前台从身份核验、房卡发放中解放，人工投入真正需要温度的服务环节，人员配置与服务质量同步优化。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22"/>
            </p:custDataLst>
          </p:nvPr>
        </p:nvSpPr>
        <p:spPr>
          <a:xfrm>
            <a:off x="581025" y="1114425"/>
            <a:ext cx="11029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数据驱动收益指标全面上移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5362575"/>
          </a:xfrm>
          <a:custGeom>
            <a:avLst/>
            <a:gdLst>
              <a:gd name="sw" fmla="*/ 1 w 17385"/>
              <a:gd name="sh" fmla="*/ 1 h 8445"/>
              <a:gd name="mins" fmla="min sw sh"/>
              <a:gd name="dsw" fmla="+- 0 sw mins"/>
              <a:gd name="dsh" fmla="+- 0 sh mins"/>
              <a:gd name="p0x0" fmla="*/ 300 w 17385"/>
              <a:gd name="p0y0" fmla="*/ 0 h 8445"/>
              <a:gd name="p0x1" fmla="*/ 17085 w 17385"/>
              <a:gd name="p0y1" fmla="*/ 0 h 8445"/>
              <a:gd name="p0x2" fmla="*/ 17250 w 17385"/>
              <a:gd name="p0y2" fmla="*/ 0 h 8445"/>
              <a:gd name="p0x3" fmla="*/ 17385 w 17385"/>
              <a:gd name="p0y3" fmla="*/ 134 h 8445"/>
              <a:gd name="p0x4" fmla="*/ 17385 w 17385"/>
              <a:gd name="p0y4" fmla="*/ 300 h 8445"/>
              <a:gd name="p0x5" fmla="*/ 17385 w 17385"/>
              <a:gd name="p0y5" fmla="*/ 8145 h 8445"/>
              <a:gd name="p0x6" fmla="*/ 17385 w 17385"/>
              <a:gd name="p0y6" fmla="*/ 8310 h 8445"/>
              <a:gd name="p0x7" fmla="*/ 17250 w 17385"/>
              <a:gd name="p0y7" fmla="*/ 8445 h 8445"/>
              <a:gd name="p0x8" fmla="*/ 17085 w 17385"/>
              <a:gd name="p0y8" fmla="*/ 8445 h 8445"/>
              <a:gd name="p0x9" fmla="*/ 300 w 17385"/>
              <a:gd name="p0y9" fmla="*/ 8445 h 8445"/>
              <a:gd name="p0x10" fmla="*/ 134 w 17385"/>
              <a:gd name="p0y10" fmla="*/ 8445 h 8445"/>
              <a:gd name="p0x11" fmla="*/ 0 w 17385"/>
              <a:gd name="p0y11" fmla="*/ 8310 h 8445"/>
              <a:gd name="p0x12" fmla="*/ 0 w 17385"/>
              <a:gd name="p0y12" fmla="*/ 8145 h 8445"/>
              <a:gd name="p0x13" fmla="*/ 0 w 17385"/>
              <a:gd name="p0y13" fmla="*/ 300 h 8445"/>
              <a:gd name="p0x14" fmla="*/ 0 w 17385"/>
              <a:gd name="p0y14" fmla="*/ 134 h 8445"/>
              <a:gd name="p0x15" fmla="*/ 134 w 17385"/>
              <a:gd name="p0y15" fmla="*/ 0 h 8445"/>
              <a:gd name="p0x16" fmla="*/ 300 w 173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106489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智能化收入端三指标同步上移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71525" y="175260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771525" y="1895475"/>
            <a:ext cx="10648950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562225"/>
            <a:ext cx="10648950" cy="504825"/>
          </a:xfrm>
          <a:custGeom>
            <a:avLst/>
            <a:gdLst>
              <a:gd name="sw" fmla="*/ 1 w 16770"/>
              <a:gd name="sh" fmla="*/ 1 h 795"/>
              <a:gd name="mins" fmla="min sw sh"/>
              <a:gd name="dsw" fmla="+- 0 sw mins"/>
              <a:gd name="dsh" fmla="+- 0 sh mins"/>
              <a:gd name="p0x0" fmla="*/ 180 w 16770"/>
              <a:gd name="p0y0" fmla="*/ 0 h 795"/>
              <a:gd name="p0x1" fmla="*/ 16590 w 16770"/>
              <a:gd name="p0y1" fmla="*/ 0 h 795"/>
              <a:gd name="p0x2" fmla="*/ 16689 w 16770"/>
              <a:gd name="p0y2" fmla="*/ 0 h 795"/>
              <a:gd name="p0x3" fmla="*/ 16770 w 16770"/>
              <a:gd name="p0y3" fmla="*/ 80 h 795"/>
              <a:gd name="p0x4" fmla="*/ 16770 w 16770"/>
              <a:gd name="p0y4" fmla="*/ 180 h 795"/>
              <a:gd name="p0x5" fmla="*/ 16770 w 16770"/>
              <a:gd name="p0y5" fmla="*/ 615 h 795"/>
              <a:gd name="p0x6" fmla="*/ 16770 w 16770"/>
              <a:gd name="p0y6" fmla="*/ 714 h 795"/>
              <a:gd name="p0x7" fmla="*/ 16689 w 16770"/>
              <a:gd name="p0y7" fmla="*/ 795 h 795"/>
              <a:gd name="p0x8" fmla="*/ 16590 w 16770"/>
              <a:gd name="p0y8" fmla="*/ 795 h 795"/>
              <a:gd name="p0x9" fmla="*/ 180 w 16770"/>
              <a:gd name="p0y9" fmla="*/ 795 h 795"/>
              <a:gd name="p0x10" fmla="*/ 80 w 16770"/>
              <a:gd name="p0y10" fmla="*/ 795 h 795"/>
              <a:gd name="p0x11" fmla="*/ 0 w 16770"/>
              <a:gd name="p0y11" fmla="*/ 714 h 795"/>
              <a:gd name="p0x12" fmla="*/ 0 w 16770"/>
              <a:gd name="p0y12" fmla="*/ 615 h 795"/>
              <a:gd name="p0x13" fmla="*/ 0 w 16770"/>
              <a:gd name="p0y13" fmla="*/ 180 h 795"/>
              <a:gd name="p0x14" fmla="*/ 0 w 16770"/>
              <a:gd name="p0y14" fmla="*/ 80 h 795"/>
              <a:gd name="p0x15" fmla="*/ 80 w 16770"/>
              <a:gd name="p0y15" fmla="*/ 0 h 795"/>
              <a:gd name="p0x16" fmla="*/ 180 w 16770"/>
              <a:gd name="p0y16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923925" y="2661733"/>
            <a:ext cx="1102595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RevPAR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1912220" y="2676973"/>
            <a:ext cx="159908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500">
                <a:solidFill>
                  <a:srgbClr val="3D5A78"/>
                </a:solidFill>
                <a:cs typeface="+mn-lt"/>
              </a:rPr>
              <a:t>350</a:t>
            </a:r>
            <a:r>
              <a:rPr lang="zh-CN" altLang="en-US" sz="1500">
                <a:solidFill>
                  <a:srgbClr val="3D5A78"/>
                </a:solidFill>
                <a:cs typeface="+mn-lt"/>
              </a:rPr>
              <a:t>元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→ 415</a:t>
            </a:r>
            <a:r>
              <a:rPr lang="zh-CN" altLang="en-US" sz="1500">
                <a:solidFill>
                  <a:srgbClr val="3D5A78"/>
                </a:solidFill>
                <a:cs typeface="+mn-lt"/>
              </a:rPr>
              <a:t>元</a:t>
            </a:r>
            <a:endParaRPr lang="zh-CN" altLang="en-US"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3434715" y="2676525"/>
            <a:ext cx="654050" cy="276225"/>
          </a:xfrm>
          <a:custGeom>
            <a:avLst/>
            <a:gdLst>
              <a:gd name="sw" fmla="*/ 1 w 1030"/>
              <a:gd name="sh" fmla="*/ 1 h 435"/>
              <a:gd name="mins" fmla="min sw sh"/>
              <a:gd name="dsw" fmla="+- 0 sw mins"/>
              <a:gd name="dsh" fmla="+- 0 sh mins"/>
              <a:gd name="p0x0" fmla="*/ 217 w 1030"/>
              <a:gd name="p0y0" fmla="*/ 0 h 435"/>
              <a:gd name="p0x1" fmla="*/ 812 w 1030"/>
              <a:gd name="p0y1" fmla="*/ 0 h 435"/>
              <a:gd name="p0x2" fmla="*/ 932 w 1030"/>
              <a:gd name="p0y2" fmla="*/ 0 h 435"/>
              <a:gd name="p0x3" fmla="*/ 1030 w 1030"/>
              <a:gd name="p0y3" fmla="*/ 97 h 435"/>
              <a:gd name="p0x4" fmla="*/ 1030 w 1030"/>
              <a:gd name="p0y4" fmla="*/ 217 h 435"/>
              <a:gd name="p0x5" fmla="*/ 1030 w 1030"/>
              <a:gd name="p0y5" fmla="*/ 337 h 435"/>
              <a:gd name="p0x6" fmla="*/ 932 w 1030"/>
              <a:gd name="p0y6" fmla="*/ 435 h 435"/>
              <a:gd name="p0x7" fmla="*/ 812 w 1030"/>
              <a:gd name="p0y7" fmla="*/ 435 h 435"/>
              <a:gd name="p0x8" fmla="*/ 217 w 1030"/>
              <a:gd name="p0y8" fmla="*/ 435 h 435"/>
              <a:gd name="p0x9" fmla="*/ 97 w 1030"/>
              <a:gd name="p0y9" fmla="*/ 435 h 435"/>
              <a:gd name="p0x10" fmla="*/ 0 w 1030"/>
              <a:gd name="p0y10" fmla="*/ 337 h 435"/>
              <a:gd name="p0x11" fmla="*/ 0 w 1030"/>
              <a:gd name="p0y11" fmla="*/ 217 h 435"/>
              <a:gd name="p0x12" fmla="*/ 0 w 1030"/>
              <a:gd name="p0y12" fmla="*/ 97 h 435"/>
              <a:gd name="p0x13" fmla="*/ 97 w 1030"/>
              <a:gd name="p0y13" fmla="*/ 0 h 435"/>
              <a:gd name="p0x14" fmla="*/ 217 w 103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4416"/>
              <a:lumOff val="8558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3549405" y="2715073"/>
            <a:ext cx="577977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005C36"/>
                </a:solidFill>
                <a:cs typeface="+mn-lt"/>
              </a:rPr>
              <a:t>+18%</a:t>
            </a:r>
            <a:endParaRPr sz="1200" b="1">
              <a:solidFill>
                <a:srgbClr val="005C36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771525" y="3724910"/>
            <a:ext cx="10648950" cy="480695"/>
          </a:xfrm>
          <a:custGeom>
            <a:avLst/>
            <a:gdLst>
              <a:gd name="sw" fmla="*/ 1 w 16770"/>
              <a:gd name="sh" fmla="*/ 1 h 757"/>
              <a:gd name="mins" fmla="min sw sh"/>
              <a:gd name="dsw" fmla="+- 0 sw mins"/>
              <a:gd name="dsh" fmla="+- 0 sh mins"/>
              <a:gd name="p0x0" fmla="*/ 180 w 16770"/>
              <a:gd name="p0y0" fmla="*/ 0 h 757"/>
              <a:gd name="p0x1" fmla="*/ 16590 w 16770"/>
              <a:gd name="p0y1" fmla="*/ 0 h 757"/>
              <a:gd name="p0x2" fmla="*/ 16689 w 16770"/>
              <a:gd name="p0y2" fmla="*/ 0 h 757"/>
              <a:gd name="p0x3" fmla="*/ 16770 w 16770"/>
              <a:gd name="p0y3" fmla="*/ 80 h 757"/>
              <a:gd name="p0x4" fmla="*/ 16770 w 16770"/>
              <a:gd name="p0y4" fmla="*/ 180 h 757"/>
              <a:gd name="p0x5" fmla="*/ 16770 w 16770"/>
              <a:gd name="p0y5" fmla="*/ 577 h 757"/>
              <a:gd name="p0x6" fmla="*/ 16770 w 16770"/>
              <a:gd name="p0y6" fmla="*/ 676 h 757"/>
              <a:gd name="p0x7" fmla="*/ 16689 w 16770"/>
              <a:gd name="p0y7" fmla="*/ 757 h 757"/>
              <a:gd name="p0x8" fmla="*/ 16590 w 16770"/>
              <a:gd name="p0y8" fmla="*/ 757 h 757"/>
              <a:gd name="p0x9" fmla="*/ 180 w 16770"/>
              <a:gd name="p0y9" fmla="*/ 757 h 757"/>
              <a:gd name="p0x10" fmla="*/ 80 w 16770"/>
              <a:gd name="p0y10" fmla="*/ 757 h 757"/>
              <a:gd name="p0x11" fmla="*/ 0 w 16770"/>
              <a:gd name="p0y11" fmla="*/ 676 h 757"/>
              <a:gd name="p0x12" fmla="*/ 0 w 16770"/>
              <a:gd name="p0y12" fmla="*/ 577 h 757"/>
              <a:gd name="p0x13" fmla="*/ 0 w 16770"/>
              <a:gd name="p0y13" fmla="*/ 180 h 757"/>
              <a:gd name="p0x14" fmla="*/ 0 w 16770"/>
              <a:gd name="p0y14" fmla="*/ 80 h 757"/>
              <a:gd name="p0x15" fmla="*/ 80 w 16770"/>
              <a:gd name="p0y15" fmla="*/ 0 h 757"/>
              <a:gd name="p0x16" fmla="*/ 180 w 16770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2"/>
            </p:custDataLst>
          </p:nvPr>
        </p:nvSpPr>
        <p:spPr>
          <a:xfrm>
            <a:off x="923925" y="3824231"/>
            <a:ext cx="13716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客户复购率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2181301" y="3839470"/>
            <a:ext cx="13309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3D5A78"/>
                </a:solidFill>
                <a:cs typeface="+mn-lt"/>
              </a:rPr>
              <a:t>25% → 42%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771525" y="4863465"/>
            <a:ext cx="10648950" cy="481330"/>
          </a:xfrm>
          <a:custGeom>
            <a:avLst/>
            <a:gdLst>
              <a:gd name="sw" fmla="*/ 1 w 16770"/>
              <a:gd name="sh" fmla="*/ 1 h 757"/>
              <a:gd name="mins" fmla="min sw sh"/>
              <a:gd name="dsw" fmla="+- 0 sw mins"/>
              <a:gd name="dsh" fmla="+- 0 sh mins"/>
              <a:gd name="p0x0" fmla="*/ 180 w 16770"/>
              <a:gd name="p0y0" fmla="*/ 0 h 757"/>
              <a:gd name="p0x1" fmla="*/ 16590 w 16770"/>
              <a:gd name="p0y1" fmla="*/ 0 h 757"/>
              <a:gd name="p0x2" fmla="*/ 16689 w 16770"/>
              <a:gd name="p0y2" fmla="*/ 0 h 757"/>
              <a:gd name="p0x3" fmla="*/ 16770 w 16770"/>
              <a:gd name="p0y3" fmla="*/ 80 h 757"/>
              <a:gd name="p0x4" fmla="*/ 16770 w 16770"/>
              <a:gd name="p0y4" fmla="*/ 180 h 757"/>
              <a:gd name="p0x5" fmla="*/ 16770 w 16770"/>
              <a:gd name="p0y5" fmla="*/ 577 h 757"/>
              <a:gd name="p0x6" fmla="*/ 16770 w 16770"/>
              <a:gd name="p0y6" fmla="*/ 676 h 757"/>
              <a:gd name="p0x7" fmla="*/ 16689 w 16770"/>
              <a:gd name="p0y7" fmla="*/ 757 h 757"/>
              <a:gd name="p0x8" fmla="*/ 16590 w 16770"/>
              <a:gd name="p0y8" fmla="*/ 757 h 757"/>
              <a:gd name="p0x9" fmla="*/ 180 w 16770"/>
              <a:gd name="p0y9" fmla="*/ 757 h 757"/>
              <a:gd name="p0x10" fmla="*/ 80 w 16770"/>
              <a:gd name="p0y10" fmla="*/ 757 h 757"/>
              <a:gd name="p0x11" fmla="*/ 0 w 16770"/>
              <a:gd name="p0y11" fmla="*/ 676 h 757"/>
              <a:gd name="p0x12" fmla="*/ 0 w 16770"/>
              <a:gd name="p0y12" fmla="*/ 577 h 757"/>
              <a:gd name="p0x13" fmla="*/ 0 w 16770"/>
              <a:gd name="p0y13" fmla="*/ 180 h 757"/>
              <a:gd name="p0x14" fmla="*/ 0 w 16770"/>
              <a:gd name="p0y14" fmla="*/ 80 h 757"/>
              <a:gd name="p0x15" fmla="*/ 80 w 16770"/>
              <a:gd name="p0y15" fmla="*/ 0 h 757"/>
              <a:gd name="p0x16" fmla="*/ 180 w 16770"/>
              <a:gd name="p0y16" fmla="*/ 0 h 75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15"/>
            </p:custDataLst>
          </p:nvPr>
        </p:nvSpPr>
        <p:spPr>
          <a:xfrm>
            <a:off x="923925" y="4962916"/>
            <a:ext cx="1828876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增值服务转化率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2638501" y="4978155"/>
            <a:ext cx="121198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3D5A78"/>
                </a:solidFill>
                <a:cs typeface="+mn-lt"/>
              </a:rPr>
              <a:t>5% → 15%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771525" y="5987443"/>
            <a:ext cx="1064895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从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我觉得客人需要什么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转向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我知道这位客人需要什么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"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，把低成本增值服务精准投放到最高回报触点，让智能化直接驱动营收增长。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18"/>
            </p:custDataLst>
          </p:nvPr>
        </p:nvSpPr>
        <p:spPr>
          <a:xfrm>
            <a:off x="581025" y="1114425"/>
            <a:ext cx="11029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轻量化改造降低启动门槛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pic>
        <p:nvPicPr>
          <p:cNvPr id="4" name="图片 3" descr="1ebd2d5a-b4a6-11f1-b804-d2b56ca7de0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rcRect l="17" r="25"/>
          <a:stretch>
            <a:fillRect/>
          </a:stretch>
        </p:blipFill>
        <p:spPr>
          <a:xfrm>
            <a:off x="571500" y="1104907"/>
            <a:ext cx="7007860" cy="537208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036" h="8460">
                <a:moveTo>
                  <a:pt x="120" y="0"/>
                </a:moveTo>
                <a:lnTo>
                  <a:pt x="10916" y="0"/>
                </a:lnTo>
                <a:cubicBezTo>
                  <a:pt x="10982" y="0"/>
                  <a:pt x="11036" y="54"/>
                  <a:pt x="11036" y="120"/>
                </a:cubicBezTo>
                <a:lnTo>
                  <a:pt x="11036" y="8340"/>
                </a:lnTo>
                <a:cubicBezTo>
                  <a:pt x="11036" y="8406"/>
                  <a:pt x="10982" y="8460"/>
                  <a:pt x="10916" y="8460"/>
                </a:cubicBezTo>
                <a:lnTo>
                  <a:pt x="120" y="8460"/>
                </a:lnTo>
                <a:cubicBezTo>
                  <a:pt x="54" y="8460"/>
                  <a:pt x="0" y="8406"/>
                  <a:pt x="0" y="8340"/>
                </a:cubicBezTo>
                <a:lnTo>
                  <a:pt x="0" y="120"/>
                </a:lnTo>
                <a:cubicBezTo>
                  <a:pt x="0" y="54"/>
                  <a:pt x="54" y="0"/>
                  <a:pt x="120" y="0"/>
                </a:cubicBezTo>
                <a:close/>
              </a:path>
            </a:pathLst>
          </a:custGeom>
        </p:spPr>
      </p:pic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7851140" y="1109345"/>
            <a:ext cx="3764280" cy="5362575"/>
          </a:xfrm>
          <a:custGeom>
            <a:avLst/>
            <a:gdLst>
              <a:gd name="sw" fmla="*/ 1 w 5927"/>
              <a:gd name="sh" fmla="*/ 1 h 8445"/>
              <a:gd name="mins" fmla="min sw sh"/>
              <a:gd name="dsw" fmla="+- 0 sw mins"/>
              <a:gd name="dsh" fmla="+- 0 sh mins"/>
              <a:gd name="p0x0" fmla="*/ 300 w 5927"/>
              <a:gd name="p0y0" fmla="*/ 0 h 8445"/>
              <a:gd name="p0x1" fmla="*/ 5627 w 5927"/>
              <a:gd name="p0y1" fmla="*/ 0 h 8445"/>
              <a:gd name="p0x2" fmla="*/ 5793 w 5927"/>
              <a:gd name="p0y2" fmla="*/ 0 h 8445"/>
              <a:gd name="p0x3" fmla="*/ 5927 w 5927"/>
              <a:gd name="p0y3" fmla="*/ 134 h 8445"/>
              <a:gd name="p0x4" fmla="*/ 5927 w 5927"/>
              <a:gd name="p0y4" fmla="*/ 300 h 8445"/>
              <a:gd name="p0x5" fmla="*/ 5927 w 5927"/>
              <a:gd name="p0y5" fmla="*/ 8145 h 8445"/>
              <a:gd name="p0x6" fmla="*/ 5927 w 5927"/>
              <a:gd name="p0y6" fmla="*/ 8310 h 8445"/>
              <a:gd name="p0x7" fmla="*/ 5793 w 5927"/>
              <a:gd name="p0y7" fmla="*/ 8445 h 8445"/>
              <a:gd name="p0x8" fmla="*/ 5627 w 5927"/>
              <a:gd name="p0y8" fmla="*/ 8445 h 8445"/>
              <a:gd name="p0x9" fmla="*/ 300 w 5927"/>
              <a:gd name="p0y9" fmla="*/ 8445 h 8445"/>
              <a:gd name="p0x10" fmla="*/ 134 w 5927"/>
              <a:gd name="p0y10" fmla="*/ 8445 h 8445"/>
              <a:gd name="p0x11" fmla="*/ 0 w 5927"/>
              <a:gd name="p0y11" fmla="*/ 8310 h 8445"/>
              <a:gd name="p0x12" fmla="*/ 0 w 5927"/>
              <a:gd name="p0y12" fmla="*/ 8145 h 8445"/>
              <a:gd name="p0x13" fmla="*/ 0 w 5927"/>
              <a:gd name="p0y13" fmla="*/ 300 h 8445"/>
              <a:gd name="p0x14" fmla="*/ 0 w 5927"/>
              <a:gd name="p0y14" fmla="*/ 134 h 8445"/>
              <a:gd name="p0x15" fmla="*/ 134 w 5927"/>
              <a:gd name="p0y15" fmla="*/ 0 h 8445"/>
              <a:gd name="p0x16" fmla="*/ 300 w 5927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7855587" y="1114425"/>
            <a:ext cx="3754750" cy="78549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913" h="1237">
                <a:moveTo>
                  <a:pt x="300" y="0"/>
                </a:moveTo>
                <a:lnTo>
                  <a:pt x="5613" y="0"/>
                </a:lnTo>
                <a:cubicBezTo>
                  <a:pt x="5779" y="0"/>
                  <a:pt x="5913" y="134"/>
                  <a:pt x="5913" y="300"/>
                </a:cubicBezTo>
                <a:lnTo>
                  <a:pt x="5913" y="1237"/>
                </a:lnTo>
                <a:lnTo>
                  <a:pt x="0" y="1237"/>
                </a:lnTo>
                <a:lnTo>
                  <a:pt x="0" y="300"/>
                </a:lnTo>
                <a:cubicBezTo>
                  <a:pt x="0" y="134"/>
                  <a:pt x="134" y="0"/>
                  <a:pt x="300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11150"/>
                  <a:lumOff val="88850"/>
                </a:schemeClr>
              </a:gs>
              <a:gs pos="100000">
                <a:schemeClr val="accent2"/>
              </a:gs>
            </a:gsLst>
            <a:lin ang="27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6"/>
            </p:custDataLst>
          </p:nvPr>
        </p:nvSpPr>
        <p:spPr>
          <a:xfrm>
            <a:off x="8046085" y="12973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8101679" y="1345406"/>
            <a:ext cx="556765" cy="32385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950" b="1">
                <a:solidFill>
                  <a:schemeClr val="tx2"/>
                </a:solidFill>
                <a:cs typeface="+mn-lt"/>
              </a:rPr>
              <a:t>01</a:t>
            </a:r>
            <a:endParaRPr sz="19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8"/>
            </p:custDataLst>
          </p:nvPr>
        </p:nvSpPr>
        <p:spPr>
          <a:xfrm>
            <a:off x="8580092" y="1266825"/>
            <a:ext cx="25146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spc="63">
                <a:solidFill>
                  <a:srgbClr val="1A3A5C"/>
                </a:solidFill>
                <a:cs typeface="+mn-lt"/>
              </a:rPr>
              <a:t>改造策略</a:t>
            </a:r>
            <a:endParaRPr sz="1050" spc="63">
              <a:solidFill>
                <a:srgbClr val="1A3A5C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8580092" y="1446848"/>
            <a:ext cx="27432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1A3A5C"/>
                </a:solidFill>
                <a:cs typeface="+mn-lt"/>
              </a:rPr>
              <a:t>轻量化改造降低启动门槛</a:t>
            </a:r>
            <a:endParaRPr b="1">
              <a:solidFill>
                <a:srgbClr val="1A3A5C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8046692" y="2075498"/>
            <a:ext cx="3373707" cy="59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免布线、免停业，复用原有电视线路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8046085" y="2776220"/>
            <a:ext cx="457200" cy="28575"/>
          </a:xfrm>
          <a:custGeom>
            <a:avLst/>
            <a:gdLst>
              <a:gd name="sw" fmla="*/ 1 w 720"/>
              <a:gd name="sh" fmla="*/ 1 h 45"/>
              <a:gd name="mins" fmla="min sw sh"/>
              <a:gd name="dsw" fmla="+- 0 sw mins"/>
              <a:gd name="dsh" fmla="+- 0 sh mins"/>
              <a:gd name="p0x0" fmla="*/ 22 w 720"/>
              <a:gd name="p0y0" fmla="*/ 0 h 45"/>
              <a:gd name="p0x1" fmla="*/ 697 w 720"/>
              <a:gd name="p0y1" fmla="*/ 0 h 45"/>
              <a:gd name="p0x2" fmla="*/ 709 w 720"/>
              <a:gd name="p0y2" fmla="*/ 0 h 45"/>
              <a:gd name="p0x3" fmla="*/ 720 w 720"/>
              <a:gd name="p0y3" fmla="*/ 10 h 45"/>
              <a:gd name="p0x4" fmla="*/ 720 w 720"/>
              <a:gd name="p0y4" fmla="*/ 22 h 45"/>
              <a:gd name="p0x5" fmla="*/ 720 w 720"/>
              <a:gd name="p0y5" fmla="*/ 34 h 45"/>
              <a:gd name="p0x6" fmla="*/ 709 w 720"/>
              <a:gd name="p0y6" fmla="*/ 45 h 45"/>
              <a:gd name="p0x7" fmla="*/ 697 w 720"/>
              <a:gd name="p0y7" fmla="*/ 45 h 45"/>
              <a:gd name="p0x8" fmla="*/ 22 w 720"/>
              <a:gd name="p0y8" fmla="*/ 45 h 45"/>
              <a:gd name="p0x9" fmla="*/ 10 w 720"/>
              <a:gd name="p0y9" fmla="*/ 45 h 45"/>
              <a:gd name="p0x10" fmla="*/ 0 w 720"/>
              <a:gd name="p0y10" fmla="*/ 34 h 45"/>
              <a:gd name="p0x11" fmla="*/ 0 w 720"/>
              <a:gd name="p0y11" fmla="*/ 22 h 45"/>
              <a:gd name="p0x12" fmla="*/ 0 w 720"/>
              <a:gd name="p0y12" fmla="*/ 10 h 45"/>
              <a:gd name="p0x13" fmla="*/ 10 w 720"/>
              <a:gd name="p0y13" fmla="*/ 0 h 45"/>
              <a:gd name="p0x14" fmla="*/ 22 w 72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8046085" y="2947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 descr="1ebd2f0c-b4a6-11f1-b804-d2b56ca7de03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89" t="-151" r="289" b="151"/>
          <a:stretch>
            <a:fillRect/>
          </a:stretch>
        </p:blipFill>
        <p:spPr>
          <a:xfrm>
            <a:off x="8112760" y="3014345"/>
            <a:ext cx="209550" cy="20955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8503892" y="2905125"/>
            <a:ext cx="291650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en-US" sz="1500" b="1">
                <a:solidFill>
                  <a:schemeClr val="tx2"/>
                </a:solidFill>
                <a:cs typeface="+mn-lt"/>
              </a:rPr>
              <a:t>15</a:t>
            </a:r>
            <a:r>
              <a:rPr lang="zh-CN" sz="1500" b="1">
                <a:solidFill>
                  <a:schemeClr val="tx2"/>
                </a:solidFill>
                <a:cs typeface="+mn-lt"/>
              </a:rPr>
              <a:t>分钟</a:t>
            </a:r>
            <a:r>
              <a:rPr sz="1500">
                <a:solidFill>
                  <a:srgbClr val="3D5A78"/>
                </a:solidFill>
                <a:cs typeface="+mn-lt"/>
              </a:rPr>
              <a:t>完成单间安装调试，夜间分批施工，不影响日间营业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8046085" y="36715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 descr="1ebd2ec8-b4a6-11f1-b804-d2b56ca7de03"/>
          <p:cNvPicPr/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89" t="-151" r="289" b="151"/>
          <a:stretch>
            <a:fillRect/>
          </a:stretch>
        </p:blipFill>
        <p:spPr>
          <a:xfrm>
            <a:off x="8112760" y="3738245"/>
            <a:ext cx="209550" cy="20955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8503892" y="3629025"/>
            <a:ext cx="298482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0"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升级后房型溢价提升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</a:t>
            </a:r>
            <a:r>
              <a:rPr sz="1500" b="1">
                <a:solidFill>
                  <a:schemeClr val="tx2"/>
                </a:solidFill>
                <a:cs typeface="+mn-lt"/>
              </a:rPr>
              <a:t>20%–40%</a:t>
            </a:r>
            <a:r>
              <a:rPr sz="1500">
                <a:solidFill>
                  <a:srgbClr val="3D5A78"/>
                </a:solidFill>
                <a:cs typeface="+mn-lt"/>
              </a:rPr>
              <a:t>，线上评分与复购率同步上涨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2"/>
            </p:custDataLst>
          </p:nvPr>
        </p:nvSpPr>
        <p:spPr>
          <a:xfrm>
            <a:off x="8046085" y="43954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 descr="1ebd2ed9-b4a6-11f1-b804-d2b56ca7de03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89" t="-151" r="289" b="151"/>
          <a:stretch>
            <a:fillRect/>
          </a:stretch>
        </p:blipFill>
        <p:spPr>
          <a:xfrm>
            <a:off x="8112760" y="4462145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8503892" y="4352925"/>
            <a:ext cx="291650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无需闭店、无需大动土木，一次性大额投入拆解为渐进式投资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8" name="任意多边形 7"/>
          <p:cNvSpPr/>
          <p:nvPr>
            <p:custDataLst>
              <p:tags r:id="rId27"/>
            </p:custDataLst>
          </p:nvPr>
        </p:nvSpPr>
        <p:spPr>
          <a:xfrm>
            <a:off x="7962951" y="1114425"/>
            <a:ext cx="3540023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575" h="30">
                <a:moveTo>
                  <a:pt x="131" y="0"/>
                </a:moveTo>
                <a:lnTo>
                  <a:pt x="5444" y="0"/>
                </a:lnTo>
                <a:cubicBezTo>
                  <a:pt x="5491" y="0"/>
                  <a:pt x="5535" y="11"/>
                  <a:pt x="5575" y="30"/>
                </a:cubicBezTo>
                <a:lnTo>
                  <a:pt x="0" y="30"/>
                </a:lnTo>
                <a:cubicBezTo>
                  <a:pt x="40" y="11"/>
                  <a:pt x="84" y="0"/>
                  <a:pt x="13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787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637121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成本收益</a:t>
            </a:r>
            <a:endParaRPr sz="42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60119"/>
            <a:ext cx="32995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D5A78"/>
                </a:solidFill>
                <a:cs typeface="+mn-lt"/>
              </a:rPr>
              <a:t>把每一笔投入都换算成可回收的收益</a:t>
            </a:r>
            <a:endParaRPr sz="1500" spc="30">
              <a:solidFill>
                <a:srgbClr val="3D5A78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2700000">
            <a:off x="666115" y="1842770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819910" y="186182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66750" y="22264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00A8E8">
                    <a:alpha val="1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05</a:t>
            </a:r>
            <a:endParaRPr sz="9000" b="1">
              <a:solidFill>
                <a:srgbClr val="00A8E8">
                  <a:alpha val="15000"/>
                </a:srgbClr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66750" y="4526280"/>
            <a:ext cx="457200" cy="190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100</a:t>
            </a:r>
            <a:r>
              <a:rPr lang="zh-CN"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间客房投资成本拆解</a:t>
            </a:r>
            <a:endParaRPr lang="zh-CN"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300 w 5585"/>
              <a:gd name="p0y0" fmla="*/ 0 h 4065"/>
              <a:gd name="p0x1" fmla="*/ 5285 w 5585"/>
              <a:gd name="p0y1" fmla="*/ 0 h 4065"/>
              <a:gd name="p0x2" fmla="*/ 5450 w 5585"/>
              <a:gd name="p0y2" fmla="*/ 0 h 4065"/>
              <a:gd name="p0x3" fmla="*/ 5585 w 5585"/>
              <a:gd name="p0y3" fmla="*/ 134 h 4065"/>
              <a:gd name="p0x4" fmla="*/ 5585 w 5585"/>
              <a:gd name="p0y4" fmla="*/ 300 h 4065"/>
              <a:gd name="p0x5" fmla="*/ 5585 w 5585"/>
              <a:gd name="p0y5" fmla="*/ 3765 h 4065"/>
              <a:gd name="p0x6" fmla="*/ 5585 w 5585"/>
              <a:gd name="p0y6" fmla="*/ 3930 h 4065"/>
              <a:gd name="p0x7" fmla="*/ 5450 w 5585"/>
              <a:gd name="p0y7" fmla="*/ 4065 h 4065"/>
              <a:gd name="p0x8" fmla="*/ 5285 w 5585"/>
              <a:gd name="p0y8" fmla="*/ 4065 h 4065"/>
              <a:gd name="p0x9" fmla="*/ 300 w 5585"/>
              <a:gd name="p0y9" fmla="*/ 4065 h 4065"/>
              <a:gd name="p0x10" fmla="*/ 134 w 5585"/>
              <a:gd name="p0y10" fmla="*/ 4065 h 4065"/>
              <a:gd name="p0x11" fmla="*/ 0 w 5585"/>
              <a:gd name="p0y11" fmla="*/ 3930 h 4065"/>
              <a:gd name="p0x12" fmla="*/ 0 w 5585"/>
              <a:gd name="p0y12" fmla="*/ 3765 h 4065"/>
              <a:gd name="p0x13" fmla="*/ 0 w 5585"/>
              <a:gd name="p0y13" fmla="*/ 300 h 4065"/>
              <a:gd name="p0x14" fmla="*/ 0 w 5585"/>
              <a:gd name="p0y14" fmla="*/ 134 h 4065"/>
              <a:gd name="p0x15" fmla="*/ 134 w 5585"/>
              <a:gd name="p0y15" fmla="*/ 0 h 4065"/>
              <a:gd name="p0x16" fmla="*/ 30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771525" y="1314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 descr="0bba173b-b4a6-11f1-9e48-9e0656d1ca88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28675" y="1371600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114425" y="1289685"/>
            <a:ext cx="139451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客房智能化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771525" y="1643063"/>
            <a:ext cx="1627661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150</a:t>
            </a:r>
            <a:r>
              <a:rPr sz="2100" b="1">
                <a:solidFill>
                  <a:schemeClr val="tx2"/>
                </a:solidFill>
                <a:cs typeface="+mn-lt"/>
              </a:rPr>
              <a:t>万元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771525" y="2105025"/>
            <a:ext cx="31559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chemeClr val="tx2"/>
                </a:solidFill>
                <a:cs typeface="+mn-lt"/>
              </a:rPr>
              <a:t>每间</a:t>
            </a:r>
            <a:r>
              <a:rPr lang="en-US" altLang="zh-CN" sz="1200">
                <a:solidFill>
                  <a:schemeClr val="tx2"/>
                </a:solidFill>
                <a:cs typeface="+mn-lt"/>
              </a:rPr>
              <a:t> 1.5 </a:t>
            </a:r>
            <a:r>
              <a:rPr lang="zh-CN" altLang="en-US" sz="1200">
                <a:solidFill>
                  <a:schemeClr val="tx2"/>
                </a:solidFill>
                <a:cs typeface="+mn-lt"/>
              </a:rPr>
              <a:t>万元</a:t>
            </a:r>
            <a:r>
              <a:rPr lang="en-US" altLang="zh-CN" sz="1200">
                <a:solidFill>
                  <a:schemeClr val="tx2"/>
                </a:solidFill>
                <a:cs typeface="+mn-lt"/>
              </a:rPr>
              <a:t> </a:t>
            </a:r>
            <a:r>
              <a:rPr lang="zh-CN" altLang="en-US" sz="1200">
                <a:solidFill>
                  <a:schemeClr val="tx2"/>
                </a:solidFill>
                <a:cs typeface="+mn-lt"/>
              </a:rPr>
              <a:t>×</a:t>
            </a:r>
            <a:r>
              <a:rPr lang="en-US" altLang="zh-CN" sz="1200">
                <a:solidFill>
                  <a:schemeClr val="tx2"/>
                </a:solidFill>
                <a:cs typeface="+mn-lt"/>
              </a:rPr>
              <a:t> 100</a:t>
            </a:r>
            <a:r>
              <a:rPr lang="zh-CN" altLang="en-US" sz="1200">
                <a:solidFill>
                  <a:schemeClr val="tx2"/>
                </a:solidFill>
                <a:cs typeface="+mn-lt"/>
              </a:rPr>
              <a:t>间</a:t>
            </a:r>
            <a:endParaRPr lang="zh-CN" altLang="en-US" sz="1200">
              <a:solidFill>
                <a:schemeClr val="tx2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1525" y="321945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847725" y="32575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核心投入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12"/>
            </p:custDataLst>
          </p:nvPr>
        </p:nvSpPr>
        <p:spPr>
          <a:xfrm>
            <a:off x="581025" y="1114425"/>
            <a:ext cx="3536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3"/>
            </p:custDataLst>
          </p:nvPr>
        </p:nvSpPr>
        <p:spPr>
          <a:xfrm>
            <a:off x="43224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300 w 5585"/>
              <a:gd name="p0y0" fmla="*/ 0 h 4065"/>
              <a:gd name="p0x1" fmla="*/ 5285 w 5585"/>
              <a:gd name="p0y1" fmla="*/ 0 h 4065"/>
              <a:gd name="p0x2" fmla="*/ 5450 w 5585"/>
              <a:gd name="p0y2" fmla="*/ 0 h 4065"/>
              <a:gd name="p0x3" fmla="*/ 5585 w 5585"/>
              <a:gd name="p0y3" fmla="*/ 134 h 4065"/>
              <a:gd name="p0x4" fmla="*/ 5585 w 5585"/>
              <a:gd name="p0y4" fmla="*/ 300 h 4065"/>
              <a:gd name="p0x5" fmla="*/ 5585 w 5585"/>
              <a:gd name="p0y5" fmla="*/ 3765 h 4065"/>
              <a:gd name="p0x6" fmla="*/ 5585 w 5585"/>
              <a:gd name="p0y6" fmla="*/ 3930 h 4065"/>
              <a:gd name="p0x7" fmla="*/ 5450 w 5585"/>
              <a:gd name="p0y7" fmla="*/ 4065 h 4065"/>
              <a:gd name="p0x8" fmla="*/ 5285 w 5585"/>
              <a:gd name="p0y8" fmla="*/ 4065 h 4065"/>
              <a:gd name="p0x9" fmla="*/ 300 w 5585"/>
              <a:gd name="p0y9" fmla="*/ 4065 h 4065"/>
              <a:gd name="p0x10" fmla="*/ 134 w 5585"/>
              <a:gd name="p0y10" fmla="*/ 4065 h 4065"/>
              <a:gd name="p0x11" fmla="*/ 0 w 5585"/>
              <a:gd name="p0y11" fmla="*/ 3930 h 4065"/>
              <a:gd name="p0x12" fmla="*/ 0 w 5585"/>
              <a:gd name="p0y12" fmla="*/ 3765 h 4065"/>
              <a:gd name="p0x13" fmla="*/ 0 w 5585"/>
              <a:gd name="p0y13" fmla="*/ 300 h 4065"/>
              <a:gd name="p0x14" fmla="*/ 0 w 5585"/>
              <a:gd name="p0y14" fmla="*/ 134 h 4065"/>
              <a:gd name="p0x15" fmla="*/ 134 w 5585"/>
              <a:gd name="p0y15" fmla="*/ 0 h 4065"/>
              <a:gd name="p0x16" fmla="*/ 30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4"/>
            </p:custDataLst>
          </p:nvPr>
        </p:nvSpPr>
        <p:spPr>
          <a:xfrm>
            <a:off x="4518025" y="1314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 descr="0bba17cd-b4a6-11f1-9e48-9e0656d1ca88"/>
          <p:cNvPicPr/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16" r="16"/>
          <a:stretch>
            <a:fillRect/>
          </a:stretch>
        </p:blipFill>
        <p:spPr>
          <a:xfrm>
            <a:off x="4575175" y="1371600"/>
            <a:ext cx="152400" cy="152400"/>
          </a:xfrm>
          <a:prstGeom prst="rect">
            <a:avLst/>
          </a:prstGeom>
        </p:spPr>
      </p:pic>
      <p:sp>
        <p:nvSpPr>
          <p:cNvPr id="21" name="文本框 20"/>
          <p:cNvSpPr txBox="1"/>
          <p:nvPr>
            <p:custDataLst>
              <p:tags r:id="rId18"/>
            </p:custDataLst>
          </p:nvPr>
        </p:nvSpPr>
        <p:spPr>
          <a:xfrm>
            <a:off x="4860951" y="1289685"/>
            <a:ext cx="116130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公共区域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4518051" y="1643063"/>
            <a:ext cx="1389907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50</a:t>
            </a:r>
            <a:r>
              <a:rPr sz="2100" b="1">
                <a:solidFill>
                  <a:schemeClr val="tx2"/>
                </a:solidFill>
                <a:cs typeface="+mn-lt"/>
              </a:rPr>
              <a:t>万元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4518051" y="2105025"/>
            <a:ext cx="31559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chemeClr val="tx2"/>
                </a:solidFill>
                <a:cs typeface="+mn-lt"/>
              </a:rPr>
              <a:t>约</a:t>
            </a:r>
            <a:r>
              <a:rPr lang="en-US" altLang="zh-CN" sz="1200">
                <a:solidFill>
                  <a:schemeClr val="tx2"/>
                </a:solidFill>
                <a:cs typeface="+mn-lt"/>
              </a:rPr>
              <a:t> 50 </a:t>
            </a:r>
            <a:r>
              <a:rPr lang="zh-CN" altLang="en-US" sz="1200">
                <a:solidFill>
                  <a:schemeClr val="tx2"/>
                </a:solidFill>
                <a:cs typeface="+mn-lt"/>
              </a:rPr>
              <a:t>万元</a:t>
            </a:r>
            <a:endParaRPr lang="zh-CN" altLang="en-US" sz="1200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4518025" y="247396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5A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4603776" y="2369820"/>
            <a:ext cx="762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D5A78"/>
                </a:solidFill>
                <a:cs typeface="+mn-lt"/>
              </a:rPr>
              <a:t>自助入住</a:t>
            </a:r>
            <a:endParaRPr sz="1200">
              <a:solidFill>
                <a:srgbClr val="3D5A78"/>
              </a:solidFill>
              <a:cs typeface="+mn-lt"/>
            </a:endParaRPr>
          </a:p>
        </p:txBody>
      </p:sp>
      <p:sp>
        <p:nvSpPr>
          <p:cNvPr id="26" name="任意多边形 25"/>
          <p:cNvSpPr/>
          <p:nvPr>
            <p:custDataLst>
              <p:tags r:id="rId23"/>
            </p:custDataLst>
          </p:nvPr>
        </p:nvSpPr>
        <p:spPr>
          <a:xfrm>
            <a:off x="4518025" y="275590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5A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4"/>
            </p:custDataLst>
          </p:nvPr>
        </p:nvSpPr>
        <p:spPr>
          <a:xfrm>
            <a:off x="4603776" y="2651703"/>
            <a:ext cx="762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D5A78"/>
                </a:solidFill>
                <a:cs typeface="+mn-lt"/>
              </a:rPr>
              <a:t>智能安防</a:t>
            </a:r>
            <a:endParaRPr sz="1200">
              <a:solidFill>
                <a:srgbClr val="3D5A78"/>
              </a:solidFill>
              <a:cs typeface="+mn-lt"/>
            </a:endParaRPr>
          </a:p>
        </p:txBody>
      </p:sp>
      <p:sp>
        <p:nvSpPr>
          <p:cNvPr id="28" name="任意多边形 27"/>
          <p:cNvSpPr/>
          <p:nvPr>
            <p:custDataLst>
              <p:tags r:id="rId25"/>
            </p:custDataLst>
          </p:nvPr>
        </p:nvSpPr>
        <p:spPr>
          <a:xfrm>
            <a:off x="4518025" y="3037840"/>
            <a:ext cx="47625" cy="47625"/>
          </a:xfrm>
          <a:custGeom>
            <a:avLst/>
            <a:gdLst>
              <a:gd name="sw" fmla="*/ 1 w 75"/>
              <a:gd name="sh" fmla="*/ 1 h 75"/>
              <a:gd name="mins" fmla="min sw sh"/>
              <a:gd name="dsw" fmla="+- 0 sw mins"/>
              <a:gd name="dsh" fmla="+- 0 sh mins"/>
              <a:gd name="p0x0" fmla="*/ 37 w 75"/>
              <a:gd name="p0y0" fmla="*/ 0 h 75"/>
              <a:gd name="p0x1" fmla="*/ 58 w 75"/>
              <a:gd name="p0y1" fmla="*/ 0 h 75"/>
              <a:gd name="p0x2" fmla="*/ 75 w 75"/>
              <a:gd name="p0y2" fmla="*/ 16 h 75"/>
              <a:gd name="p0x3" fmla="*/ 75 w 75"/>
              <a:gd name="p0y3" fmla="*/ 37 h 75"/>
              <a:gd name="p0x4" fmla="*/ 75 w 75"/>
              <a:gd name="p0y4" fmla="*/ 58 h 75"/>
              <a:gd name="p0x5" fmla="*/ 58 w 75"/>
              <a:gd name="p0y5" fmla="*/ 75 h 75"/>
              <a:gd name="p0x6" fmla="*/ 37 w 75"/>
              <a:gd name="p0y6" fmla="*/ 75 h 75"/>
              <a:gd name="p0x7" fmla="*/ 16 w 75"/>
              <a:gd name="p0y7" fmla="*/ 75 h 75"/>
              <a:gd name="p0x8" fmla="*/ 0 w 75"/>
              <a:gd name="p0y8" fmla="*/ 58 h 75"/>
              <a:gd name="p0x9" fmla="*/ 0 w 75"/>
              <a:gd name="p0y9" fmla="*/ 37 h 75"/>
              <a:gd name="p0x10" fmla="*/ 0 w 75"/>
              <a:gd name="p0y10" fmla="*/ 16 h 75"/>
              <a:gd name="p0x11" fmla="*/ 16 w 75"/>
              <a:gd name="p0y11" fmla="*/ 0 h 75"/>
              <a:gd name="p0x12" fmla="*/ 37 w 75"/>
              <a:gd name="p0y12" fmla="*/ 0 h 75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3D5A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>
            <p:custDataLst>
              <p:tags r:id="rId26"/>
            </p:custDataLst>
          </p:nvPr>
        </p:nvSpPr>
        <p:spPr>
          <a:xfrm>
            <a:off x="4603776" y="2933586"/>
            <a:ext cx="7620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3D5A78"/>
                </a:solidFill>
                <a:cs typeface="+mn-lt"/>
              </a:rPr>
              <a:t>环境控制</a:t>
            </a:r>
            <a:endParaRPr sz="1200">
              <a:solidFill>
                <a:srgbClr val="3D5A78"/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27"/>
            </p:custDataLst>
          </p:nvPr>
        </p:nvSpPr>
        <p:spPr>
          <a:xfrm>
            <a:off x="4327525" y="1114425"/>
            <a:ext cx="3536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8068945" y="1109345"/>
            <a:ext cx="3546475" cy="2581275"/>
          </a:xfrm>
          <a:custGeom>
            <a:avLst/>
            <a:gdLst>
              <a:gd name="sw" fmla="*/ 1 w 5585"/>
              <a:gd name="sh" fmla="*/ 1 h 4065"/>
              <a:gd name="mins" fmla="min sw sh"/>
              <a:gd name="dsw" fmla="+- 0 sw mins"/>
              <a:gd name="dsh" fmla="+- 0 sh mins"/>
              <a:gd name="p0x0" fmla="*/ 300 w 5585"/>
              <a:gd name="p0y0" fmla="*/ 0 h 4065"/>
              <a:gd name="p0x1" fmla="*/ 5285 w 5585"/>
              <a:gd name="p0y1" fmla="*/ 0 h 4065"/>
              <a:gd name="p0x2" fmla="*/ 5450 w 5585"/>
              <a:gd name="p0y2" fmla="*/ 0 h 4065"/>
              <a:gd name="p0x3" fmla="*/ 5585 w 5585"/>
              <a:gd name="p0y3" fmla="*/ 134 h 4065"/>
              <a:gd name="p0x4" fmla="*/ 5585 w 5585"/>
              <a:gd name="p0y4" fmla="*/ 300 h 4065"/>
              <a:gd name="p0x5" fmla="*/ 5585 w 5585"/>
              <a:gd name="p0y5" fmla="*/ 3765 h 4065"/>
              <a:gd name="p0x6" fmla="*/ 5585 w 5585"/>
              <a:gd name="p0y6" fmla="*/ 3930 h 4065"/>
              <a:gd name="p0x7" fmla="*/ 5450 w 5585"/>
              <a:gd name="p0y7" fmla="*/ 4065 h 4065"/>
              <a:gd name="p0x8" fmla="*/ 5285 w 5585"/>
              <a:gd name="p0y8" fmla="*/ 4065 h 4065"/>
              <a:gd name="p0x9" fmla="*/ 300 w 5585"/>
              <a:gd name="p0y9" fmla="*/ 4065 h 4065"/>
              <a:gd name="p0x10" fmla="*/ 134 w 5585"/>
              <a:gd name="p0y10" fmla="*/ 4065 h 4065"/>
              <a:gd name="p0x11" fmla="*/ 0 w 5585"/>
              <a:gd name="p0y11" fmla="*/ 3930 h 4065"/>
              <a:gd name="p0x12" fmla="*/ 0 w 5585"/>
              <a:gd name="p0y12" fmla="*/ 3765 h 4065"/>
              <a:gd name="p0x13" fmla="*/ 0 w 5585"/>
              <a:gd name="p0y13" fmla="*/ 300 h 4065"/>
              <a:gd name="p0x14" fmla="*/ 0 w 5585"/>
              <a:gd name="p0y14" fmla="*/ 134 h 4065"/>
              <a:gd name="p0x15" fmla="*/ 134 w 5585"/>
              <a:gd name="p0y15" fmla="*/ 0 h 4065"/>
              <a:gd name="p0x16" fmla="*/ 300 w 558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9"/>
            </p:custDataLst>
          </p:nvPr>
        </p:nvSpPr>
        <p:spPr>
          <a:xfrm>
            <a:off x="8264525" y="13144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 descr="0bba17f0-b4a6-11f1-9e48-9e0656d1ca88"/>
          <p:cNvPicPr/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33" r="33"/>
          <a:stretch>
            <a:fillRect/>
          </a:stretch>
        </p:blipFill>
        <p:spPr>
          <a:xfrm>
            <a:off x="8321675" y="1371600"/>
            <a:ext cx="152400" cy="152400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8607476" y="1289685"/>
            <a:ext cx="2526287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b="1" spc="36">
                <a:solidFill>
                  <a:srgbClr val="1A3A5C"/>
                </a:solidFill>
                <a:cs typeface="+mn-lt"/>
              </a:rPr>
              <a:t>IT</a:t>
            </a:r>
            <a:r>
              <a:rPr lang="zh-CN" b="1" spc="36">
                <a:solidFill>
                  <a:srgbClr val="1A3A5C"/>
                </a:solidFill>
                <a:cs typeface="+mn-lt"/>
              </a:rPr>
              <a:t>基础设施与系统集成</a:t>
            </a:r>
            <a:endParaRPr lang="zh-CN"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4"/>
            </p:custDataLst>
          </p:nvPr>
        </p:nvSpPr>
        <p:spPr>
          <a:xfrm>
            <a:off x="8264576" y="1643063"/>
            <a:ext cx="1389907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80</a:t>
            </a:r>
            <a:r>
              <a:rPr sz="2100" b="1">
                <a:solidFill>
                  <a:schemeClr val="tx2"/>
                </a:solidFill>
                <a:cs typeface="+mn-lt"/>
              </a:rPr>
              <a:t>万元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8264576" y="2105025"/>
            <a:ext cx="3155975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chemeClr val="tx2"/>
                </a:solidFill>
                <a:cs typeface="+mn-lt"/>
              </a:rPr>
              <a:t>80 </a:t>
            </a:r>
            <a:r>
              <a:rPr lang="zh-CN" sz="1200">
                <a:solidFill>
                  <a:schemeClr val="tx2"/>
                </a:solidFill>
                <a:cs typeface="+mn-lt"/>
              </a:rPr>
              <a:t>万元</a:t>
            </a:r>
            <a:endParaRPr lang="zh-CN" sz="1200">
              <a:solidFill>
                <a:schemeClr val="tx2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36"/>
            </p:custDataLst>
          </p:nvPr>
        </p:nvSpPr>
        <p:spPr>
          <a:xfrm>
            <a:off x="8264525" y="321945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7"/>
            </p:custDataLst>
          </p:nvPr>
        </p:nvSpPr>
        <p:spPr>
          <a:xfrm>
            <a:off x="8340776" y="32575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平台底座</a:t>
            </a:r>
            <a:endParaRPr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31" name="矩形 30"/>
          <p:cNvSpPr/>
          <p:nvPr>
            <p:custDataLst>
              <p:tags r:id="rId38"/>
            </p:custDataLst>
          </p:nvPr>
        </p:nvSpPr>
        <p:spPr>
          <a:xfrm>
            <a:off x="8074025" y="1114425"/>
            <a:ext cx="3536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39"/>
            </p:custDataLst>
          </p:nvPr>
        </p:nvSpPr>
        <p:spPr>
          <a:xfrm>
            <a:off x="57594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300 w 8535"/>
              <a:gd name="p0y0" fmla="*/ 0 h 4065"/>
              <a:gd name="p0x1" fmla="*/ 8235 w 8535"/>
              <a:gd name="p0y1" fmla="*/ 0 h 4065"/>
              <a:gd name="p0x2" fmla="*/ 8400 w 8535"/>
              <a:gd name="p0y2" fmla="*/ 0 h 4065"/>
              <a:gd name="p0x3" fmla="*/ 8535 w 8535"/>
              <a:gd name="p0y3" fmla="*/ 134 h 4065"/>
              <a:gd name="p0x4" fmla="*/ 8535 w 8535"/>
              <a:gd name="p0y4" fmla="*/ 300 h 4065"/>
              <a:gd name="p0x5" fmla="*/ 8535 w 8535"/>
              <a:gd name="p0y5" fmla="*/ 3765 h 4065"/>
              <a:gd name="p0x6" fmla="*/ 8535 w 8535"/>
              <a:gd name="p0y6" fmla="*/ 3930 h 4065"/>
              <a:gd name="p0x7" fmla="*/ 8400 w 8535"/>
              <a:gd name="p0y7" fmla="*/ 4065 h 4065"/>
              <a:gd name="p0x8" fmla="*/ 8235 w 8535"/>
              <a:gd name="p0y8" fmla="*/ 4065 h 4065"/>
              <a:gd name="p0x9" fmla="*/ 300 w 8535"/>
              <a:gd name="p0y9" fmla="*/ 4065 h 4065"/>
              <a:gd name="p0x10" fmla="*/ 134 w 8535"/>
              <a:gd name="p0y10" fmla="*/ 4065 h 4065"/>
              <a:gd name="p0x11" fmla="*/ 0 w 8535"/>
              <a:gd name="p0y11" fmla="*/ 3930 h 4065"/>
              <a:gd name="p0x12" fmla="*/ 0 w 8535"/>
              <a:gd name="p0y12" fmla="*/ 3765 h 4065"/>
              <a:gd name="p0x13" fmla="*/ 0 w 8535"/>
              <a:gd name="p0y13" fmla="*/ 300 h 4065"/>
              <a:gd name="p0x14" fmla="*/ 0 w 8535"/>
              <a:gd name="p0y14" fmla="*/ 134 h 4065"/>
              <a:gd name="p0x15" fmla="*/ 134 w 8535"/>
              <a:gd name="p0y15" fmla="*/ 0 h 4065"/>
              <a:gd name="p0x16" fmla="*/ 30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任意多边形 42"/>
          <p:cNvSpPr/>
          <p:nvPr>
            <p:custDataLst>
              <p:tags r:id="rId40"/>
            </p:custDataLst>
          </p:nvPr>
        </p:nvSpPr>
        <p:spPr>
          <a:xfrm>
            <a:off x="771525" y="40957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 descr="0bba190d-b4a6-11f1-9e48-9e0656d1ca88"/>
          <p:cNvPicPr/>
          <p:nvPr>
            <p:custDataLst>
              <p:tags r:id="rId41"/>
            </p:custDataLst>
          </p:nvPr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>
            <a:fillRect/>
          </a:stretch>
        </p:blipFill>
        <p:spPr>
          <a:xfrm>
            <a:off x="828675" y="4152900"/>
            <a:ext cx="152400" cy="15240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4"/>
            </p:custDataLst>
          </p:nvPr>
        </p:nvSpPr>
        <p:spPr>
          <a:xfrm>
            <a:off x="1114425" y="4070985"/>
            <a:ext cx="209401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智能能源管理系统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48" name="文本框 47"/>
          <p:cNvSpPr txBox="1"/>
          <p:nvPr>
            <p:custDataLst>
              <p:tags r:id="rId45"/>
            </p:custDataLst>
          </p:nvPr>
        </p:nvSpPr>
        <p:spPr>
          <a:xfrm>
            <a:off x="771525" y="4424363"/>
            <a:ext cx="1389907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20</a:t>
            </a:r>
            <a:r>
              <a:rPr sz="2100" b="1">
                <a:solidFill>
                  <a:schemeClr val="tx2"/>
                </a:solidFill>
                <a:cs typeface="+mn-lt"/>
              </a:rPr>
              <a:t>万元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771525" y="4886325"/>
            <a:ext cx="50292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>
                <a:solidFill>
                  <a:schemeClr val="tx2"/>
                </a:solidFill>
                <a:cs typeface="+mn-lt"/>
              </a:rPr>
              <a:t>20 </a:t>
            </a:r>
            <a:r>
              <a:rPr lang="zh-CN" sz="1200">
                <a:solidFill>
                  <a:schemeClr val="tx2"/>
                </a:solidFill>
                <a:cs typeface="+mn-lt"/>
              </a:rPr>
              <a:t>万元</a:t>
            </a:r>
            <a:endParaRPr lang="zh-CN" sz="1200">
              <a:solidFill>
                <a:schemeClr val="tx2"/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7"/>
            </p:custDataLst>
          </p:nvPr>
        </p:nvSpPr>
        <p:spPr>
          <a:xfrm>
            <a:off x="771525" y="600075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2">
              <a:lumMod val="14416"/>
              <a:lumOff val="8558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8"/>
            </p:custDataLst>
          </p:nvPr>
        </p:nvSpPr>
        <p:spPr>
          <a:xfrm>
            <a:off x="847725" y="60388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chemeClr val="accent2">
                    <a:lumMod val="50000"/>
                  </a:schemeClr>
                </a:solidFill>
                <a:cs typeface="+mn-lt"/>
              </a:rPr>
              <a:t>节能降耗</a:t>
            </a:r>
            <a:endParaRPr sz="1200" b="1">
              <a:solidFill>
                <a:schemeClr val="accent2">
                  <a:lumMod val="50000"/>
                </a:schemeClr>
              </a:solidFill>
              <a:cs typeface="+mn-lt"/>
            </a:endParaRPr>
          </a:p>
        </p:txBody>
      </p:sp>
      <p:sp>
        <p:nvSpPr>
          <p:cNvPr id="42" name="矩形 41"/>
          <p:cNvSpPr/>
          <p:nvPr>
            <p:custDataLst>
              <p:tags r:id="rId49"/>
            </p:custDataLst>
          </p:nvPr>
        </p:nvSpPr>
        <p:spPr>
          <a:xfrm>
            <a:off x="581025" y="3895725"/>
            <a:ext cx="54102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50"/>
            </p:custDataLst>
          </p:nvPr>
        </p:nvSpPr>
        <p:spPr>
          <a:xfrm>
            <a:off x="6195695" y="3890645"/>
            <a:ext cx="5419725" cy="2581275"/>
          </a:xfrm>
          <a:custGeom>
            <a:avLst/>
            <a:gdLst>
              <a:gd name="sw" fmla="*/ 1 w 8535"/>
              <a:gd name="sh" fmla="*/ 1 h 4065"/>
              <a:gd name="mins" fmla="min sw sh"/>
              <a:gd name="dsw" fmla="+- 0 sw mins"/>
              <a:gd name="dsh" fmla="+- 0 sh mins"/>
              <a:gd name="p0x0" fmla="*/ 300 w 8535"/>
              <a:gd name="p0y0" fmla="*/ 0 h 4065"/>
              <a:gd name="p0x1" fmla="*/ 8235 w 8535"/>
              <a:gd name="p0y1" fmla="*/ 0 h 4065"/>
              <a:gd name="p0x2" fmla="*/ 8400 w 8535"/>
              <a:gd name="p0y2" fmla="*/ 0 h 4065"/>
              <a:gd name="p0x3" fmla="*/ 8535 w 8535"/>
              <a:gd name="p0y3" fmla="*/ 134 h 4065"/>
              <a:gd name="p0x4" fmla="*/ 8535 w 8535"/>
              <a:gd name="p0y4" fmla="*/ 300 h 4065"/>
              <a:gd name="p0x5" fmla="*/ 8535 w 8535"/>
              <a:gd name="p0y5" fmla="*/ 3765 h 4065"/>
              <a:gd name="p0x6" fmla="*/ 8535 w 8535"/>
              <a:gd name="p0y6" fmla="*/ 3930 h 4065"/>
              <a:gd name="p0x7" fmla="*/ 8400 w 8535"/>
              <a:gd name="p0y7" fmla="*/ 4065 h 4065"/>
              <a:gd name="p0x8" fmla="*/ 8235 w 8535"/>
              <a:gd name="p0y8" fmla="*/ 4065 h 4065"/>
              <a:gd name="p0x9" fmla="*/ 300 w 8535"/>
              <a:gd name="p0y9" fmla="*/ 4065 h 4065"/>
              <a:gd name="p0x10" fmla="*/ 134 w 8535"/>
              <a:gd name="p0y10" fmla="*/ 4065 h 4065"/>
              <a:gd name="p0x11" fmla="*/ 0 w 8535"/>
              <a:gd name="p0y11" fmla="*/ 3930 h 4065"/>
              <a:gd name="p0x12" fmla="*/ 0 w 8535"/>
              <a:gd name="p0y12" fmla="*/ 3765 h 4065"/>
              <a:gd name="p0x13" fmla="*/ 0 w 8535"/>
              <a:gd name="p0y13" fmla="*/ 300 h 4065"/>
              <a:gd name="p0x14" fmla="*/ 0 w 8535"/>
              <a:gd name="p0y14" fmla="*/ 134 h 4065"/>
              <a:gd name="p0x15" fmla="*/ 134 w 8535"/>
              <a:gd name="p0y15" fmla="*/ 0 h 4065"/>
              <a:gd name="p0x16" fmla="*/ 300 w 8535"/>
              <a:gd name="p0y16" fmla="*/ 0 h 406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51"/>
            </p:custDataLst>
          </p:nvPr>
        </p:nvSpPr>
        <p:spPr>
          <a:xfrm>
            <a:off x="6391275" y="40957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5" name="图片 54" descr="0bba1924-b4a6-11f1-9e48-9e0656d1ca88"/>
          <p:cNvPicPr/>
          <p:nvPr>
            <p:custDataLst>
              <p:tags r:id="rId52"/>
            </p:custDataLst>
          </p:nvPr>
        </p:nvPicPr>
        <p:blipFill>
          <a:blip r:embed="rId53">
            <a:extLst>
              <a:ext uri="{96DAC541-7B7A-43D3-8B79-37D633B846F1}">
                <asvg:svgBlip xmlns:asvg="http://schemas.microsoft.com/office/drawing/2016/SVG/main" r:embed="rId54"/>
              </a:ext>
            </a:extLst>
          </a:blip>
          <a:srcRect/>
          <a:stretch>
            <a:fillRect/>
          </a:stretch>
        </p:blipFill>
        <p:spPr>
          <a:xfrm>
            <a:off x="6448425" y="4152900"/>
            <a:ext cx="152400" cy="15240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55"/>
            </p:custDataLst>
          </p:nvPr>
        </p:nvSpPr>
        <p:spPr>
          <a:xfrm>
            <a:off x="6734175" y="4070985"/>
            <a:ext cx="232722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 spc="36">
                <a:solidFill>
                  <a:srgbClr val="1A3A5C"/>
                </a:solidFill>
                <a:cs typeface="+mn-lt"/>
              </a:rPr>
              <a:t>员工培训与技术支持</a:t>
            </a:r>
            <a:endParaRPr b="1" spc="36">
              <a:solidFill>
                <a:srgbClr val="1A3A5C"/>
              </a:solidFill>
              <a:cs typeface="+mn-lt"/>
            </a:endParaRPr>
          </a:p>
        </p:txBody>
      </p:sp>
      <p:sp>
        <p:nvSpPr>
          <p:cNvPr id="59" name="文本框 58"/>
          <p:cNvSpPr txBox="1"/>
          <p:nvPr>
            <p:custDataLst>
              <p:tags r:id="rId56"/>
            </p:custDataLst>
          </p:nvPr>
        </p:nvSpPr>
        <p:spPr>
          <a:xfrm>
            <a:off x="6391275" y="4424363"/>
            <a:ext cx="1389907" cy="4619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25</a:t>
            </a:r>
            <a:r>
              <a:rPr sz="2100" b="1">
                <a:solidFill>
                  <a:schemeClr val="tx2"/>
                </a:solidFill>
                <a:cs typeface="+mn-lt"/>
              </a:rPr>
              <a:t>万元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60" name="文本框 59"/>
          <p:cNvSpPr txBox="1"/>
          <p:nvPr>
            <p:custDataLst>
              <p:tags r:id="rId57"/>
            </p:custDataLst>
          </p:nvPr>
        </p:nvSpPr>
        <p:spPr>
          <a:xfrm>
            <a:off x="6391275" y="4886325"/>
            <a:ext cx="5029200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chemeClr val="tx2"/>
                </a:solidFill>
                <a:cs typeface="+mn-lt"/>
              </a:rPr>
              <a:t>培训</a:t>
            </a:r>
            <a:r>
              <a:rPr lang="en-US" altLang="zh-CN" sz="1200">
                <a:solidFill>
                  <a:schemeClr val="tx2"/>
                </a:solidFill>
                <a:cs typeface="+mn-lt"/>
              </a:rPr>
              <a:t> 5</a:t>
            </a:r>
            <a:r>
              <a:rPr lang="zh-CN" altLang="en-US" sz="1200">
                <a:solidFill>
                  <a:schemeClr val="tx2"/>
                </a:solidFill>
                <a:cs typeface="+mn-lt"/>
              </a:rPr>
              <a:t>万</a:t>
            </a:r>
            <a:r>
              <a:rPr lang="en-US" altLang="zh-CN" sz="1200">
                <a:solidFill>
                  <a:schemeClr val="tx2"/>
                </a:solidFill>
                <a:cs typeface="+mn-lt"/>
              </a:rPr>
              <a:t> + </a:t>
            </a:r>
            <a:r>
              <a:rPr lang="zh-CN" altLang="en-US" sz="1200">
                <a:solidFill>
                  <a:schemeClr val="tx2"/>
                </a:solidFill>
                <a:cs typeface="+mn-lt"/>
              </a:rPr>
              <a:t>首年维护费约</a:t>
            </a:r>
            <a:r>
              <a:rPr lang="en-US" altLang="zh-CN" sz="1200">
                <a:solidFill>
                  <a:schemeClr val="tx2"/>
                </a:solidFill>
                <a:cs typeface="+mn-lt"/>
              </a:rPr>
              <a:t> 17.75</a:t>
            </a:r>
            <a:r>
              <a:rPr lang="zh-CN" altLang="en-US" sz="1200">
                <a:solidFill>
                  <a:schemeClr val="tx2"/>
                </a:solidFill>
                <a:cs typeface="+mn-lt"/>
              </a:rPr>
              <a:t>万</a:t>
            </a:r>
            <a:endParaRPr lang="zh-CN" altLang="en-US" sz="1200">
              <a:solidFill>
                <a:schemeClr val="tx2"/>
              </a:solidFill>
              <a:cs typeface="+mn-lt"/>
            </a:endParaRPr>
          </a:p>
        </p:txBody>
      </p:sp>
      <p:sp>
        <p:nvSpPr>
          <p:cNvPr id="61" name="任意多边形 60"/>
          <p:cNvSpPr/>
          <p:nvPr>
            <p:custDataLst>
              <p:tags r:id="rId58"/>
            </p:custDataLst>
          </p:nvPr>
        </p:nvSpPr>
        <p:spPr>
          <a:xfrm>
            <a:off x="6391275" y="600075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217 w 1200"/>
              <a:gd name="p0y0" fmla="*/ 0 h 435"/>
              <a:gd name="p0x1" fmla="*/ 982 w 1200"/>
              <a:gd name="p0y1" fmla="*/ 0 h 435"/>
              <a:gd name="p0x2" fmla="*/ 1102 w 1200"/>
              <a:gd name="p0y2" fmla="*/ 0 h 435"/>
              <a:gd name="p0x3" fmla="*/ 1200 w 1200"/>
              <a:gd name="p0y3" fmla="*/ 97 h 435"/>
              <a:gd name="p0x4" fmla="*/ 1200 w 1200"/>
              <a:gd name="p0y4" fmla="*/ 217 h 435"/>
              <a:gd name="p0x5" fmla="*/ 1200 w 1200"/>
              <a:gd name="p0y5" fmla="*/ 337 h 435"/>
              <a:gd name="p0x6" fmla="*/ 1102 w 1200"/>
              <a:gd name="p0y6" fmla="*/ 435 h 435"/>
              <a:gd name="p0x7" fmla="*/ 982 w 1200"/>
              <a:gd name="p0y7" fmla="*/ 435 h 435"/>
              <a:gd name="p0x8" fmla="*/ 217 w 1200"/>
              <a:gd name="p0y8" fmla="*/ 435 h 435"/>
              <a:gd name="p0x9" fmla="*/ 97 w 1200"/>
              <a:gd name="p0y9" fmla="*/ 435 h 435"/>
              <a:gd name="p0x10" fmla="*/ 0 w 1200"/>
              <a:gd name="p0y10" fmla="*/ 337 h 435"/>
              <a:gd name="p0x11" fmla="*/ 0 w 1200"/>
              <a:gd name="p0y11" fmla="*/ 217 h 435"/>
              <a:gd name="p0x12" fmla="*/ 0 w 1200"/>
              <a:gd name="p0y12" fmla="*/ 97 h 435"/>
              <a:gd name="p0x13" fmla="*/ 97 w 1200"/>
              <a:gd name="p0y13" fmla="*/ 0 h 435"/>
              <a:gd name="p0x14" fmla="*/ 217 w 1200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3">
              <a:lumMod val="15506"/>
              <a:lumOff val="8449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2" name="文本框 61"/>
          <p:cNvSpPr txBox="1"/>
          <p:nvPr>
            <p:custDataLst>
              <p:tags r:id="rId59"/>
            </p:custDataLst>
          </p:nvPr>
        </p:nvSpPr>
        <p:spPr>
          <a:xfrm>
            <a:off x="6467475" y="603885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35258A"/>
                </a:solidFill>
                <a:cs typeface="+mn-lt"/>
              </a:rPr>
              <a:t>运维保障</a:t>
            </a:r>
            <a:endParaRPr sz="1200" b="1">
              <a:solidFill>
                <a:srgbClr val="35258A"/>
              </a:solidFill>
              <a:cs typeface="+mn-lt"/>
            </a:endParaRPr>
          </a:p>
        </p:txBody>
      </p:sp>
      <p:sp>
        <p:nvSpPr>
          <p:cNvPr id="53" name="矩形 52"/>
          <p:cNvSpPr/>
          <p:nvPr>
            <p:custDataLst>
              <p:tags r:id="rId60"/>
            </p:custDataLst>
          </p:nvPr>
        </p:nvSpPr>
        <p:spPr>
          <a:xfrm>
            <a:off x="6200775" y="3895725"/>
            <a:ext cx="54102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100</a:t>
            </a:r>
            <a:r>
              <a:rPr lang="zh-CN"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间客房年收益测算</a:t>
            </a:r>
            <a:endParaRPr lang="zh-CN"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33400" y="862013"/>
            <a:ext cx="11125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3D5A78"/>
                </a:solidFill>
                <a:cs typeface="+mn-lt"/>
              </a:rPr>
              <a:t>同一模型下年收益来自五个方向，增收与节流两端并行，合计约</a:t>
            </a:r>
            <a:r>
              <a:rPr lang="en-US" altLang="zh-CN" sz="1500">
                <a:solidFill>
                  <a:srgbClr val="3D5A78"/>
                </a:solidFill>
                <a:cs typeface="+mn-lt"/>
              </a:rPr>
              <a:t> 82.27</a:t>
            </a:r>
            <a:r>
              <a:rPr lang="zh-CN" altLang="en-US" sz="1500">
                <a:solidFill>
                  <a:srgbClr val="3D5A78"/>
                </a:solidFill>
                <a:cs typeface="+mn-lt"/>
              </a:rPr>
              <a:t>万元。</a:t>
            </a:r>
            <a:endParaRPr lang="zh-CN" altLang="en-US"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38" name="任意多边形 37"/>
          <p:cNvSpPr/>
          <p:nvPr>
            <p:custDataLst>
              <p:tags r:id="rId3"/>
            </p:custDataLst>
          </p:nvPr>
        </p:nvSpPr>
        <p:spPr>
          <a:xfrm>
            <a:off x="571500" y="6050280"/>
            <a:ext cx="11049000" cy="426085"/>
          </a:xfrm>
          <a:custGeom>
            <a:avLst/>
            <a:gdLst>
              <a:gd name="sw" fmla="*/ 1 w 17400"/>
              <a:gd name="sh" fmla="*/ 1 h 671"/>
              <a:gd name="mins" fmla="min sw sh"/>
              <a:gd name="dsw" fmla="+- 0 sw mins"/>
              <a:gd name="dsh" fmla="+- 0 sh mins"/>
              <a:gd name="p0x0" fmla="*/ 180 w 17400"/>
              <a:gd name="p0y0" fmla="*/ 0 h 671"/>
              <a:gd name="p0x1" fmla="*/ 17220 w 17400"/>
              <a:gd name="p0y1" fmla="*/ 0 h 671"/>
              <a:gd name="p0x2" fmla="*/ 17319 w 17400"/>
              <a:gd name="p0y2" fmla="*/ 0 h 671"/>
              <a:gd name="p0x3" fmla="*/ 17400 w 17400"/>
              <a:gd name="p0y3" fmla="*/ 80 h 671"/>
              <a:gd name="p0x4" fmla="*/ 17400 w 17400"/>
              <a:gd name="p0y4" fmla="*/ 180 h 671"/>
              <a:gd name="p0x5" fmla="*/ 17400 w 17400"/>
              <a:gd name="p0y5" fmla="*/ 491 h 671"/>
              <a:gd name="p0x6" fmla="*/ 17400 w 17400"/>
              <a:gd name="p0y6" fmla="*/ 591 h 671"/>
              <a:gd name="p0x7" fmla="*/ 17319 w 17400"/>
              <a:gd name="p0y7" fmla="*/ 671 h 671"/>
              <a:gd name="p0x8" fmla="*/ 17220 w 17400"/>
              <a:gd name="p0y8" fmla="*/ 671 h 671"/>
              <a:gd name="p0x9" fmla="*/ 180 w 17400"/>
              <a:gd name="p0y9" fmla="*/ 671 h 671"/>
              <a:gd name="p0x10" fmla="*/ 80 w 17400"/>
              <a:gd name="p0y10" fmla="*/ 671 h 671"/>
              <a:gd name="p0x11" fmla="*/ 0 w 17400"/>
              <a:gd name="p0y11" fmla="*/ 591 h 671"/>
              <a:gd name="p0x12" fmla="*/ 0 w 17400"/>
              <a:gd name="p0y12" fmla="*/ 491 h 671"/>
              <a:gd name="p0x13" fmla="*/ 0 w 17400"/>
              <a:gd name="p0y13" fmla="*/ 180 h 671"/>
              <a:gd name="p0x14" fmla="*/ 0 w 17400"/>
              <a:gd name="p0y14" fmla="*/ 80 h 671"/>
              <a:gd name="p0x15" fmla="*/ 80 w 17400"/>
              <a:gd name="p0y15" fmla="*/ 0 h 671"/>
              <a:gd name="p0x16" fmla="*/ 180 w 17400"/>
              <a:gd name="p0y16" fmla="*/ 0 h 6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8333" t="-5641" r="-8333" b="-5641"/>
          <a:stretch>
            <a:fillRect/>
          </a:stretch>
        </p:blipFill>
        <p:spPr>
          <a:xfrm>
            <a:off x="702310" y="6193155"/>
            <a:ext cx="133350" cy="1377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7"/>
            </p:custDataLst>
          </p:nvPr>
        </p:nvSpPr>
        <p:spPr>
          <a:xfrm>
            <a:off x="928688" y="6111268"/>
            <a:ext cx="10577513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收益结构分散，不依赖单一变量，对市场波动韧性更强。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575945" y="1452245"/>
            <a:ext cx="3546475" cy="2177415"/>
          </a:xfrm>
          <a:custGeom>
            <a:avLst/>
            <a:gdLst>
              <a:gd name="sw" fmla="*/ 1 w 5585"/>
              <a:gd name="sh" fmla="*/ 1 h 3429"/>
              <a:gd name="mins" fmla="min sw sh"/>
              <a:gd name="dsw" fmla="+- 0 sw mins"/>
              <a:gd name="dsh" fmla="+- 0 sh mins"/>
              <a:gd name="p0x0" fmla="*/ 180 w 5585"/>
              <a:gd name="p0y0" fmla="*/ 0 h 3429"/>
              <a:gd name="p0x1" fmla="*/ 5405 w 5585"/>
              <a:gd name="p0y1" fmla="*/ 0 h 3429"/>
              <a:gd name="p0x2" fmla="*/ 5504 w 5585"/>
              <a:gd name="p0y2" fmla="*/ 0 h 3429"/>
              <a:gd name="p0x3" fmla="*/ 5585 w 5585"/>
              <a:gd name="p0y3" fmla="*/ 80 h 3429"/>
              <a:gd name="p0x4" fmla="*/ 5585 w 5585"/>
              <a:gd name="p0y4" fmla="*/ 180 h 3429"/>
              <a:gd name="p0x5" fmla="*/ 5585 w 5585"/>
              <a:gd name="p0y5" fmla="*/ 3249 h 3429"/>
              <a:gd name="p0x6" fmla="*/ 5585 w 5585"/>
              <a:gd name="p0y6" fmla="*/ 3348 h 3429"/>
              <a:gd name="p0x7" fmla="*/ 5504 w 5585"/>
              <a:gd name="p0y7" fmla="*/ 3429 h 3429"/>
              <a:gd name="p0x8" fmla="*/ 5405 w 5585"/>
              <a:gd name="p0y8" fmla="*/ 3429 h 3429"/>
              <a:gd name="p0x9" fmla="*/ 180 w 5585"/>
              <a:gd name="p0y9" fmla="*/ 3429 h 3429"/>
              <a:gd name="p0x10" fmla="*/ 80 w 5585"/>
              <a:gd name="p0y10" fmla="*/ 3429 h 3429"/>
              <a:gd name="p0x11" fmla="*/ 0 w 5585"/>
              <a:gd name="p0y11" fmla="*/ 3348 h 3429"/>
              <a:gd name="p0x12" fmla="*/ 0 w 5585"/>
              <a:gd name="p0y12" fmla="*/ 3249 h 3429"/>
              <a:gd name="p0x13" fmla="*/ 0 w 5585"/>
              <a:gd name="p0y13" fmla="*/ 180 h 3429"/>
              <a:gd name="p0x14" fmla="*/ 0 w 5585"/>
              <a:gd name="p0y14" fmla="*/ 80 h 3429"/>
              <a:gd name="p0x15" fmla="*/ 80 w 5585"/>
              <a:gd name="p0y15" fmla="*/ 0 h 3429"/>
              <a:gd name="p0x16" fmla="*/ 180 w 5585"/>
              <a:gd name="p0y16" fmla="*/ 0 h 34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733425" y="2089280"/>
            <a:ext cx="1718224" cy="62769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600" b="1">
                <a:solidFill>
                  <a:schemeClr val="tx2"/>
                </a:solidFill>
                <a:cs typeface="+mn-lt"/>
              </a:rPr>
              <a:t>82.27</a:t>
            </a:r>
            <a:endParaRPr sz="36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2070649" y="2376935"/>
            <a:ext cx="5144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chemeClr val="tx2"/>
                </a:solidFill>
                <a:cs typeface="+mn-lt"/>
              </a:rPr>
              <a:t>万元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文本框 8"/>
          <p:cNvSpPr txBox="1"/>
          <p:nvPr>
            <p:custDataLst>
              <p:tags r:id="rId11"/>
            </p:custDataLst>
          </p:nvPr>
        </p:nvSpPr>
        <p:spPr>
          <a:xfrm>
            <a:off x="733425" y="2734599"/>
            <a:ext cx="32321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合计增收节流（年）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6" name="矩形 5"/>
          <p:cNvSpPr/>
          <p:nvPr>
            <p:custDataLst>
              <p:tags r:id="rId12"/>
            </p:custDataLst>
          </p:nvPr>
        </p:nvSpPr>
        <p:spPr>
          <a:xfrm>
            <a:off x="581025" y="1457325"/>
            <a:ext cx="3536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3"/>
            </p:custDataLst>
          </p:nvPr>
        </p:nvSpPr>
        <p:spPr>
          <a:xfrm>
            <a:off x="4322445" y="1452245"/>
            <a:ext cx="3546475" cy="2177415"/>
          </a:xfrm>
          <a:custGeom>
            <a:avLst/>
            <a:gdLst>
              <a:gd name="sw" fmla="*/ 1 w 5585"/>
              <a:gd name="sh" fmla="*/ 1 h 3429"/>
              <a:gd name="mins" fmla="min sw sh"/>
              <a:gd name="dsw" fmla="+- 0 sw mins"/>
              <a:gd name="dsh" fmla="+- 0 sh mins"/>
              <a:gd name="p0x0" fmla="*/ 180 w 5585"/>
              <a:gd name="p0y0" fmla="*/ 0 h 3429"/>
              <a:gd name="p0x1" fmla="*/ 5405 w 5585"/>
              <a:gd name="p0y1" fmla="*/ 0 h 3429"/>
              <a:gd name="p0x2" fmla="*/ 5504 w 5585"/>
              <a:gd name="p0y2" fmla="*/ 0 h 3429"/>
              <a:gd name="p0x3" fmla="*/ 5585 w 5585"/>
              <a:gd name="p0y3" fmla="*/ 80 h 3429"/>
              <a:gd name="p0x4" fmla="*/ 5585 w 5585"/>
              <a:gd name="p0y4" fmla="*/ 180 h 3429"/>
              <a:gd name="p0x5" fmla="*/ 5585 w 5585"/>
              <a:gd name="p0y5" fmla="*/ 3249 h 3429"/>
              <a:gd name="p0x6" fmla="*/ 5585 w 5585"/>
              <a:gd name="p0y6" fmla="*/ 3348 h 3429"/>
              <a:gd name="p0x7" fmla="*/ 5504 w 5585"/>
              <a:gd name="p0y7" fmla="*/ 3429 h 3429"/>
              <a:gd name="p0x8" fmla="*/ 5405 w 5585"/>
              <a:gd name="p0y8" fmla="*/ 3429 h 3429"/>
              <a:gd name="p0x9" fmla="*/ 180 w 5585"/>
              <a:gd name="p0y9" fmla="*/ 3429 h 3429"/>
              <a:gd name="p0x10" fmla="*/ 80 w 5585"/>
              <a:gd name="p0y10" fmla="*/ 3429 h 3429"/>
              <a:gd name="p0x11" fmla="*/ 0 w 5585"/>
              <a:gd name="p0y11" fmla="*/ 3348 h 3429"/>
              <a:gd name="p0x12" fmla="*/ 0 w 5585"/>
              <a:gd name="p0y12" fmla="*/ 3249 h 3429"/>
              <a:gd name="p0x13" fmla="*/ 0 w 5585"/>
              <a:gd name="p0y13" fmla="*/ 180 h 3429"/>
              <a:gd name="p0x14" fmla="*/ 0 w 5585"/>
              <a:gd name="p0y14" fmla="*/ 80 h 3429"/>
              <a:gd name="p0x15" fmla="*/ 80 w 5585"/>
              <a:gd name="p0y15" fmla="*/ 0 h 3429"/>
              <a:gd name="p0x16" fmla="*/ 180 w 5585"/>
              <a:gd name="p0y16" fmla="*/ 0 h 34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4479951" y="1995935"/>
            <a:ext cx="969321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5%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4479951" y="2538860"/>
            <a:ext cx="32321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入住率提升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479951" y="2834611"/>
            <a:ext cx="1728787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年增收约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54.75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万元</a:t>
            </a:r>
            <a:endParaRPr lang="zh-CN" altLang="en-US"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矩形 10"/>
          <p:cNvSpPr/>
          <p:nvPr>
            <p:custDataLst>
              <p:tags r:id="rId17"/>
            </p:custDataLst>
          </p:nvPr>
        </p:nvSpPr>
        <p:spPr>
          <a:xfrm>
            <a:off x="4327525" y="1457325"/>
            <a:ext cx="3536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8"/>
            </p:custDataLst>
          </p:nvPr>
        </p:nvSpPr>
        <p:spPr>
          <a:xfrm>
            <a:off x="8068945" y="1452245"/>
            <a:ext cx="3546475" cy="2177415"/>
          </a:xfrm>
          <a:custGeom>
            <a:avLst/>
            <a:gdLst>
              <a:gd name="sw" fmla="*/ 1 w 5585"/>
              <a:gd name="sh" fmla="*/ 1 h 3429"/>
              <a:gd name="mins" fmla="min sw sh"/>
              <a:gd name="dsw" fmla="+- 0 sw mins"/>
              <a:gd name="dsh" fmla="+- 0 sh mins"/>
              <a:gd name="p0x0" fmla="*/ 180 w 5585"/>
              <a:gd name="p0y0" fmla="*/ 0 h 3429"/>
              <a:gd name="p0x1" fmla="*/ 5405 w 5585"/>
              <a:gd name="p0y1" fmla="*/ 0 h 3429"/>
              <a:gd name="p0x2" fmla="*/ 5504 w 5585"/>
              <a:gd name="p0y2" fmla="*/ 0 h 3429"/>
              <a:gd name="p0x3" fmla="*/ 5585 w 5585"/>
              <a:gd name="p0y3" fmla="*/ 80 h 3429"/>
              <a:gd name="p0x4" fmla="*/ 5585 w 5585"/>
              <a:gd name="p0y4" fmla="*/ 180 h 3429"/>
              <a:gd name="p0x5" fmla="*/ 5585 w 5585"/>
              <a:gd name="p0y5" fmla="*/ 3249 h 3429"/>
              <a:gd name="p0x6" fmla="*/ 5585 w 5585"/>
              <a:gd name="p0y6" fmla="*/ 3348 h 3429"/>
              <a:gd name="p0x7" fmla="*/ 5504 w 5585"/>
              <a:gd name="p0y7" fmla="*/ 3429 h 3429"/>
              <a:gd name="p0x8" fmla="*/ 5405 w 5585"/>
              <a:gd name="p0y8" fmla="*/ 3429 h 3429"/>
              <a:gd name="p0x9" fmla="*/ 180 w 5585"/>
              <a:gd name="p0y9" fmla="*/ 3429 h 3429"/>
              <a:gd name="p0x10" fmla="*/ 80 w 5585"/>
              <a:gd name="p0y10" fmla="*/ 3429 h 3429"/>
              <a:gd name="p0x11" fmla="*/ 0 w 5585"/>
              <a:gd name="p0y11" fmla="*/ 3348 h 3429"/>
              <a:gd name="p0x12" fmla="*/ 0 w 5585"/>
              <a:gd name="p0y12" fmla="*/ 3249 h 3429"/>
              <a:gd name="p0x13" fmla="*/ 0 w 5585"/>
              <a:gd name="p0y13" fmla="*/ 180 h 3429"/>
              <a:gd name="p0x14" fmla="*/ 0 w 5585"/>
              <a:gd name="p0y14" fmla="*/ 80 h 3429"/>
              <a:gd name="p0x15" fmla="*/ 80 w 5585"/>
              <a:gd name="p0y15" fmla="*/ 0 h 3429"/>
              <a:gd name="p0x16" fmla="*/ 180 w 5585"/>
              <a:gd name="p0y16" fmla="*/ 0 h 34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8226476" y="1995935"/>
            <a:ext cx="1207074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10%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8226476" y="2538860"/>
            <a:ext cx="32321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复住率提升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19" name="文本框 18"/>
          <p:cNvSpPr txBox="1"/>
          <p:nvPr>
            <p:custDataLst>
              <p:tags r:id="rId21"/>
            </p:custDataLst>
          </p:nvPr>
        </p:nvSpPr>
        <p:spPr>
          <a:xfrm>
            <a:off x="8226476" y="2834611"/>
            <a:ext cx="1728787" cy="23717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年增收约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</a:t>
            </a:r>
            <a:r>
              <a:rPr lang="en-US" altLang="zh-CN" sz="1350" b="1">
                <a:solidFill>
                  <a:schemeClr val="tx2"/>
                </a:solidFill>
                <a:cs typeface="+mn-lt"/>
              </a:rPr>
              <a:t>17.52</a:t>
            </a:r>
            <a:r>
              <a:rPr lang="zh-CN" altLang="en-US" sz="1350" b="1">
                <a:solidFill>
                  <a:schemeClr val="tx2"/>
                </a:solidFill>
                <a:cs typeface="+mn-lt"/>
              </a:rPr>
              <a:t>万元</a:t>
            </a:r>
            <a:endParaRPr lang="zh-CN" altLang="en-US"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6" name="矩形 15"/>
          <p:cNvSpPr/>
          <p:nvPr>
            <p:custDataLst>
              <p:tags r:id="rId22"/>
            </p:custDataLst>
          </p:nvPr>
        </p:nvSpPr>
        <p:spPr>
          <a:xfrm>
            <a:off x="8074025" y="1457325"/>
            <a:ext cx="3536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23"/>
            </p:custDataLst>
          </p:nvPr>
        </p:nvSpPr>
        <p:spPr>
          <a:xfrm>
            <a:off x="575945" y="3753485"/>
            <a:ext cx="3546475" cy="2177415"/>
          </a:xfrm>
          <a:custGeom>
            <a:avLst/>
            <a:gdLst>
              <a:gd name="sw" fmla="*/ 1 w 5585"/>
              <a:gd name="sh" fmla="*/ 1 h 3429"/>
              <a:gd name="mins" fmla="min sw sh"/>
              <a:gd name="dsw" fmla="+- 0 sw mins"/>
              <a:gd name="dsh" fmla="+- 0 sh mins"/>
              <a:gd name="p0x0" fmla="*/ 180 w 5585"/>
              <a:gd name="p0y0" fmla="*/ 0 h 3429"/>
              <a:gd name="p0x1" fmla="*/ 5405 w 5585"/>
              <a:gd name="p0y1" fmla="*/ 0 h 3429"/>
              <a:gd name="p0x2" fmla="*/ 5504 w 5585"/>
              <a:gd name="p0y2" fmla="*/ 0 h 3429"/>
              <a:gd name="p0x3" fmla="*/ 5585 w 5585"/>
              <a:gd name="p0y3" fmla="*/ 80 h 3429"/>
              <a:gd name="p0x4" fmla="*/ 5585 w 5585"/>
              <a:gd name="p0y4" fmla="*/ 180 h 3429"/>
              <a:gd name="p0x5" fmla="*/ 5585 w 5585"/>
              <a:gd name="p0y5" fmla="*/ 3249 h 3429"/>
              <a:gd name="p0x6" fmla="*/ 5585 w 5585"/>
              <a:gd name="p0y6" fmla="*/ 3348 h 3429"/>
              <a:gd name="p0x7" fmla="*/ 5504 w 5585"/>
              <a:gd name="p0y7" fmla="*/ 3429 h 3429"/>
              <a:gd name="p0x8" fmla="*/ 5405 w 5585"/>
              <a:gd name="p0y8" fmla="*/ 3429 h 3429"/>
              <a:gd name="p0x9" fmla="*/ 180 w 5585"/>
              <a:gd name="p0y9" fmla="*/ 3429 h 3429"/>
              <a:gd name="p0x10" fmla="*/ 80 w 5585"/>
              <a:gd name="p0y10" fmla="*/ 3429 h 3429"/>
              <a:gd name="p0x11" fmla="*/ 0 w 5585"/>
              <a:gd name="p0y11" fmla="*/ 3348 h 3429"/>
              <a:gd name="p0x12" fmla="*/ 0 w 5585"/>
              <a:gd name="p0y12" fmla="*/ 3249 h 3429"/>
              <a:gd name="p0x13" fmla="*/ 0 w 5585"/>
              <a:gd name="p0y13" fmla="*/ 180 h 3429"/>
              <a:gd name="p0x14" fmla="*/ 0 w 5585"/>
              <a:gd name="p0y14" fmla="*/ 80 h 3429"/>
              <a:gd name="p0x15" fmla="*/ 80 w 5585"/>
              <a:gd name="p0y15" fmla="*/ 0 h 3429"/>
              <a:gd name="p0x16" fmla="*/ 180 w 5585"/>
              <a:gd name="p0y16" fmla="*/ 0 h 34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4"/>
            </p:custDataLst>
          </p:nvPr>
        </p:nvSpPr>
        <p:spPr>
          <a:xfrm>
            <a:off x="733425" y="4297194"/>
            <a:ext cx="85650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10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1285132" y="4501982"/>
            <a:ext cx="75218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chemeClr val="tx2"/>
                </a:solidFill>
                <a:cs typeface="+mn-lt"/>
              </a:rPr>
              <a:t>万元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/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年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733425" y="4840119"/>
            <a:ext cx="32321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增值服务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733425" y="5135871"/>
            <a:ext cx="32321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增收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矩形 20"/>
          <p:cNvSpPr/>
          <p:nvPr>
            <p:custDataLst>
              <p:tags r:id="rId28"/>
            </p:custDataLst>
          </p:nvPr>
        </p:nvSpPr>
        <p:spPr>
          <a:xfrm>
            <a:off x="581025" y="3758565"/>
            <a:ext cx="3536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9"/>
            </p:custDataLst>
          </p:nvPr>
        </p:nvSpPr>
        <p:spPr>
          <a:xfrm>
            <a:off x="4322445" y="3753485"/>
            <a:ext cx="3546475" cy="2177415"/>
          </a:xfrm>
          <a:custGeom>
            <a:avLst/>
            <a:gdLst>
              <a:gd name="sw" fmla="*/ 1 w 5585"/>
              <a:gd name="sh" fmla="*/ 1 h 3429"/>
              <a:gd name="mins" fmla="min sw sh"/>
              <a:gd name="dsw" fmla="+- 0 sw mins"/>
              <a:gd name="dsh" fmla="+- 0 sh mins"/>
              <a:gd name="p0x0" fmla="*/ 180 w 5585"/>
              <a:gd name="p0y0" fmla="*/ 0 h 3429"/>
              <a:gd name="p0x1" fmla="*/ 5405 w 5585"/>
              <a:gd name="p0y1" fmla="*/ 0 h 3429"/>
              <a:gd name="p0x2" fmla="*/ 5504 w 5585"/>
              <a:gd name="p0y2" fmla="*/ 0 h 3429"/>
              <a:gd name="p0x3" fmla="*/ 5585 w 5585"/>
              <a:gd name="p0y3" fmla="*/ 80 h 3429"/>
              <a:gd name="p0x4" fmla="*/ 5585 w 5585"/>
              <a:gd name="p0y4" fmla="*/ 180 h 3429"/>
              <a:gd name="p0x5" fmla="*/ 5585 w 5585"/>
              <a:gd name="p0y5" fmla="*/ 3249 h 3429"/>
              <a:gd name="p0x6" fmla="*/ 5585 w 5585"/>
              <a:gd name="p0y6" fmla="*/ 3348 h 3429"/>
              <a:gd name="p0x7" fmla="*/ 5504 w 5585"/>
              <a:gd name="p0y7" fmla="*/ 3429 h 3429"/>
              <a:gd name="p0x8" fmla="*/ 5405 w 5585"/>
              <a:gd name="p0y8" fmla="*/ 3429 h 3429"/>
              <a:gd name="p0x9" fmla="*/ 180 w 5585"/>
              <a:gd name="p0y9" fmla="*/ 3429 h 3429"/>
              <a:gd name="p0x10" fmla="*/ 80 w 5585"/>
              <a:gd name="p0y10" fmla="*/ 3429 h 3429"/>
              <a:gd name="p0x11" fmla="*/ 0 w 5585"/>
              <a:gd name="p0y11" fmla="*/ 3348 h 3429"/>
              <a:gd name="p0x12" fmla="*/ 0 w 5585"/>
              <a:gd name="p0y12" fmla="*/ 3249 h 3429"/>
              <a:gd name="p0x13" fmla="*/ 0 w 5585"/>
              <a:gd name="p0y13" fmla="*/ 180 h 3429"/>
              <a:gd name="p0x14" fmla="*/ 0 w 5585"/>
              <a:gd name="p0y14" fmla="*/ 80 h 3429"/>
              <a:gd name="p0x15" fmla="*/ 80 w 5585"/>
              <a:gd name="p0y15" fmla="*/ 0 h 3429"/>
              <a:gd name="p0x16" fmla="*/ 180 w 5585"/>
              <a:gd name="p0y16" fmla="*/ 0 h 34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>
            <p:custDataLst>
              <p:tags r:id="rId30"/>
            </p:custDataLst>
          </p:nvPr>
        </p:nvSpPr>
        <p:spPr>
          <a:xfrm>
            <a:off x="4479951" y="4297194"/>
            <a:ext cx="85650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15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9" name="文本框 28"/>
          <p:cNvSpPr txBox="1"/>
          <p:nvPr>
            <p:custDataLst>
              <p:tags r:id="rId31"/>
            </p:custDataLst>
          </p:nvPr>
        </p:nvSpPr>
        <p:spPr>
          <a:xfrm>
            <a:off x="5031658" y="4501982"/>
            <a:ext cx="75218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chemeClr val="tx2"/>
                </a:solidFill>
                <a:cs typeface="+mn-lt"/>
              </a:rPr>
              <a:t>万元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/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年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32"/>
            </p:custDataLst>
          </p:nvPr>
        </p:nvSpPr>
        <p:spPr>
          <a:xfrm>
            <a:off x="4479951" y="4840119"/>
            <a:ext cx="32321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智能能源管理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33"/>
            </p:custDataLst>
          </p:nvPr>
        </p:nvSpPr>
        <p:spPr>
          <a:xfrm>
            <a:off x="4479951" y="5135871"/>
            <a:ext cx="32321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节约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矩形 26"/>
          <p:cNvSpPr/>
          <p:nvPr>
            <p:custDataLst>
              <p:tags r:id="rId34"/>
            </p:custDataLst>
          </p:nvPr>
        </p:nvSpPr>
        <p:spPr>
          <a:xfrm>
            <a:off x="4327525" y="3758565"/>
            <a:ext cx="3536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5"/>
            </p:custDataLst>
          </p:nvPr>
        </p:nvSpPr>
        <p:spPr>
          <a:xfrm>
            <a:off x="8068945" y="3753485"/>
            <a:ext cx="3546475" cy="2177415"/>
          </a:xfrm>
          <a:custGeom>
            <a:avLst/>
            <a:gdLst>
              <a:gd name="sw" fmla="*/ 1 w 5585"/>
              <a:gd name="sh" fmla="*/ 1 h 3429"/>
              <a:gd name="mins" fmla="min sw sh"/>
              <a:gd name="dsw" fmla="+- 0 sw mins"/>
              <a:gd name="dsh" fmla="+- 0 sh mins"/>
              <a:gd name="p0x0" fmla="*/ 180 w 5585"/>
              <a:gd name="p0y0" fmla="*/ 0 h 3429"/>
              <a:gd name="p0x1" fmla="*/ 5405 w 5585"/>
              <a:gd name="p0y1" fmla="*/ 0 h 3429"/>
              <a:gd name="p0x2" fmla="*/ 5504 w 5585"/>
              <a:gd name="p0y2" fmla="*/ 0 h 3429"/>
              <a:gd name="p0x3" fmla="*/ 5585 w 5585"/>
              <a:gd name="p0y3" fmla="*/ 80 h 3429"/>
              <a:gd name="p0x4" fmla="*/ 5585 w 5585"/>
              <a:gd name="p0y4" fmla="*/ 180 h 3429"/>
              <a:gd name="p0x5" fmla="*/ 5585 w 5585"/>
              <a:gd name="p0y5" fmla="*/ 3249 h 3429"/>
              <a:gd name="p0x6" fmla="*/ 5585 w 5585"/>
              <a:gd name="p0y6" fmla="*/ 3348 h 3429"/>
              <a:gd name="p0x7" fmla="*/ 5504 w 5585"/>
              <a:gd name="p0y7" fmla="*/ 3429 h 3429"/>
              <a:gd name="p0x8" fmla="*/ 5405 w 5585"/>
              <a:gd name="p0y8" fmla="*/ 3429 h 3429"/>
              <a:gd name="p0x9" fmla="*/ 180 w 5585"/>
              <a:gd name="p0y9" fmla="*/ 3429 h 3429"/>
              <a:gd name="p0x10" fmla="*/ 80 w 5585"/>
              <a:gd name="p0y10" fmla="*/ 3429 h 3429"/>
              <a:gd name="p0x11" fmla="*/ 0 w 5585"/>
              <a:gd name="p0y11" fmla="*/ 3348 h 3429"/>
              <a:gd name="p0x12" fmla="*/ 0 w 5585"/>
              <a:gd name="p0y12" fmla="*/ 3249 h 3429"/>
              <a:gd name="p0x13" fmla="*/ 0 w 5585"/>
              <a:gd name="p0y13" fmla="*/ 180 h 3429"/>
              <a:gd name="p0x14" fmla="*/ 0 w 5585"/>
              <a:gd name="p0y14" fmla="*/ 80 h 3429"/>
              <a:gd name="p0x15" fmla="*/ 80 w 5585"/>
              <a:gd name="p0y15" fmla="*/ 0 h 3429"/>
              <a:gd name="p0x16" fmla="*/ 180 w 5585"/>
              <a:gd name="p0y16" fmla="*/ 0 h 342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6"/>
            </p:custDataLst>
          </p:nvPr>
        </p:nvSpPr>
        <p:spPr>
          <a:xfrm>
            <a:off x="8226476" y="4297194"/>
            <a:ext cx="956367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chemeClr val="tx2"/>
                </a:solidFill>
                <a:cs typeface="+mn-lt"/>
              </a:rPr>
              <a:t>3.6</a:t>
            </a:r>
            <a:endParaRPr sz="30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37"/>
            </p:custDataLst>
          </p:nvPr>
        </p:nvSpPr>
        <p:spPr>
          <a:xfrm>
            <a:off x="8878043" y="4501982"/>
            <a:ext cx="752180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chemeClr val="tx2"/>
                </a:solidFill>
                <a:cs typeface="+mn-lt"/>
              </a:rPr>
              <a:t>万元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/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年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6" name="文本框 35"/>
          <p:cNvSpPr txBox="1"/>
          <p:nvPr>
            <p:custDataLst>
              <p:tags r:id="rId38"/>
            </p:custDataLst>
          </p:nvPr>
        </p:nvSpPr>
        <p:spPr>
          <a:xfrm>
            <a:off x="8226476" y="4840119"/>
            <a:ext cx="323217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人力成本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9"/>
            </p:custDataLst>
          </p:nvPr>
        </p:nvSpPr>
        <p:spPr>
          <a:xfrm>
            <a:off x="8226476" y="5135871"/>
            <a:ext cx="32321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节约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3" name="矩形 32"/>
          <p:cNvSpPr/>
          <p:nvPr>
            <p:custDataLst>
              <p:tags r:id="rId40"/>
            </p:custDataLst>
          </p:nvPr>
        </p:nvSpPr>
        <p:spPr>
          <a:xfrm>
            <a:off x="8074025" y="3758565"/>
            <a:ext cx="3536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投资回收期清晰可算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77240"/>
          </a:xfrm>
          <a:custGeom>
            <a:avLst/>
            <a:gdLst>
              <a:gd name="sw" fmla="*/ 1 w 17400"/>
              <a:gd name="sh" fmla="*/ 1 h 1224"/>
              <a:gd name="mins" fmla="min sw sh"/>
              <a:gd name="dsw" fmla="+- 0 sw mins"/>
              <a:gd name="dsh" fmla="+- 0 sh mins"/>
              <a:gd name="p0x0" fmla="*/ 180 w 17400"/>
              <a:gd name="p0y0" fmla="*/ 0 h 1224"/>
              <a:gd name="p0x1" fmla="*/ 17220 w 17400"/>
              <a:gd name="p0y1" fmla="*/ 0 h 1224"/>
              <a:gd name="p0x2" fmla="*/ 17319 w 17400"/>
              <a:gd name="p0y2" fmla="*/ 0 h 1224"/>
              <a:gd name="p0x3" fmla="*/ 17400 w 17400"/>
              <a:gd name="p0y3" fmla="*/ 80 h 1224"/>
              <a:gd name="p0x4" fmla="*/ 17400 w 17400"/>
              <a:gd name="p0y4" fmla="*/ 180 h 1224"/>
              <a:gd name="p0x5" fmla="*/ 17400 w 17400"/>
              <a:gd name="p0y5" fmla="*/ 1044 h 1224"/>
              <a:gd name="p0x6" fmla="*/ 17400 w 17400"/>
              <a:gd name="p0y6" fmla="*/ 1143 h 1224"/>
              <a:gd name="p0x7" fmla="*/ 17319 w 17400"/>
              <a:gd name="p0y7" fmla="*/ 1224 h 1224"/>
              <a:gd name="p0x8" fmla="*/ 17220 w 17400"/>
              <a:gd name="p0y8" fmla="*/ 1224 h 1224"/>
              <a:gd name="p0x9" fmla="*/ 180 w 17400"/>
              <a:gd name="p0y9" fmla="*/ 1224 h 1224"/>
              <a:gd name="p0x10" fmla="*/ 80 w 17400"/>
              <a:gd name="p0y10" fmla="*/ 1224 h 1224"/>
              <a:gd name="p0x11" fmla="*/ 0 w 17400"/>
              <a:gd name="p0y11" fmla="*/ 1143 h 1224"/>
              <a:gd name="p0x12" fmla="*/ 0 w 17400"/>
              <a:gd name="p0y12" fmla="*/ 1044 h 1224"/>
              <a:gd name="p0x13" fmla="*/ 0 w 17400"/>
              <a:gd name="p0y13" fmla="*/ 180 h 1224"/>
              <a:gd name="p0x14" fmla="*/ 0 w 17400"/>
              <a:gd name="p0y14" fmla="*/ 80 h 1224"/>
              <a:gd name="p0x15" fmla="*/ 80 w 17400"/>
              <a:gd name="p0y15" fmla="*/ 0 h 1224"/>
              <a:gd name="p0x16" fmla="*/ 180 w 17400"/>
              <a:gd name="p0y16" fmla="*/ 0 h 122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1150"/>
              <a:lumOff val="88850"/>
            </a:schemeClr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62000" y="1335376"/>
            <a:ext cx="6549561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>
                <a:solidFill>
                  <a:srgbClr val="003E52"/>
                </a:solidFill>
                <a:cs typeface="+mn-lt"/>
              </a:rPr>
              <a:t>约</a:t>
            </a:r>
            <a:r>
              <a:rPr lang="en-US" altLang="zh-CN">
                <a:solidFill>
                  <a:srgbClr val="003E52"/>
                </a:solidFill>
                <a:cs typeface="+mn-lt"/>
              </a:rPr>
              <a:t> </a:t>
            </a:r>
            <a:r>
              <a:rPr b="1">
                <a:solidFill>
                  <a:srgbClr val="0077B6"/>
                </a:solidFill>
                <a:cs typeface="+mn-lt"/>
              </a:rPr>
              <a:t>四年</a:t>
            </a:r>
            <a:r>
              <a:rPr lang="en-US">
                <a:solidFill>
                  <a:srgbClr val="003E52"/>
                </a:solidFill>
                <a:cs typeface="+mn-lt"/>
              </a:rPr>
              <a:t> </a:t>
            </a:r>
            <a:r>
              <a:rPr lang="zh-CN" altLang="en-US">
                <a:solidFill>
                  <a:srgbClr val="003E52"/>
                </a:solidFill>
                <a:cs typeface="+mn-lt"/>
              </a:rPr>
              <a:t>的清晰回收路径，足以支撑审慎而果断的投资决策。</a:t>
            </a:r>
            <a:endParaRPr lang="zh-CN" altLang="en-US">
              <a:solidFill>
                <a:srgbClr val="003E52"/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571500" y="1104900"/>
            <a:ext cx="110490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任意多边形 7"/>
          <p:cNvSpPr/>
          <p:nvPr>
            <p:custDataLst>
              <p:tags r:id="rId5"/>
            </p:custDataLst>
          </p:nvPr>
        </p:nvSpPr>
        <p:spPr>
          <a:xfrm>
            <a:off x="5759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300 w 5544"/>
              <a:gd name="p0y0" fmla="*/ 0 h 6800"/>
              <a:gd name="p0x1" fmla="*/ 5244 w 5544"/>
              <a:gd name="p0y1" fmla="*/ 0 h 6800"/>
              <a:gd name="p0x2" fmla="*/ 5410 w 5544"/>
              <a:gd name="p0y2" fmla="*/ 0 h 6800"/>
              <a:gd name="p0x3" fmla="*/ 5544 w 5544"/>
              <a:gd name="p0y3" fmla="*/ 134 h 6800"/>
              <a:gd name="p0x4" fmla="*/ 5544 w 5544"/>
              <a:gd name="p0y4" fmla="*/ 300 h 6800"/>
              <a:gd name="p0x5" fmla="*/ 5544 w 5544"/>
              <a:gd name="p0y5" fmla="*/ 6500 h 6800"/>
              <a:gd name="p0x6" fmla="*/ 5544 w 5544"/>
              <a:gd name="p0y6" fmla="*/ 6666 h 6800"/>
              <a:gd name="p0x7" fmla="*/ 5410 w 5544"/>
              <a:gd name="p0y7" fmla="*/ 6800 h 6800"/>
              <a:gd name="p0x8" fmla="*/ 5244 w 5544"/>
              <a:gd name="p0y8" fmla="*/ 6800 h 6800"/>
              <a:gd name="p0x9" fmla="*/ 300 w 5544"/>
              <a:gd name="p0y9" fmla="*/ 6800 h 6800"/>
              <a:gd name="p0x10" fmla="*/ 134 w 5544"/>
              <a:gd name="p0y10" fmla="*/ 6800 h 6800"/>
              <a:gd name="p0x11" fmla="*/ 0 w 5544"/>
              <a:gd name="p0y11" fmla="*/ 6666 h 6800"/>
              <a:gd name="p0x12" fmla="*/ 0 w 5544"/>
              <a:gd name="p0y12" fmla="*/ 6500 h 6800"/>
              <a:gd name="p0x13" fmla="*/ 0 w 5544"/>
              <a:gd name="p0y13" fmla="*/ 300 h 6800"/>
              <a:gd name="p0x14" fmla="*/ 0 w 5544"/>
              <a:gd name="p0y14" fmla="*/ 134 h 6800"/>
              <a:gd name="p0x15" fmla="*/ 134 w 5544"/>
              <a:gd name="p0y15" fmla="*/ 0 h 6800"/>
              <a:gd name="p0x16" fmla="*/ 30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6"/>
            </p:custDataLst>
          </p:nvPr>
        </p:nvSpPr>
        <p:spPr>
          <a:xfrm>
            <a:off x="771525" y="2332692"/>
            <a:ext cx="31305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回收期测算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7"/>
            </p:custDataLst>
          </p:nvPr>
        </p:nvSpPr>
        <p:spPr>
          <a:xfrm>
            <a:off x="771525" y="2782748"/>
            <a:ext cx="31305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总成本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÷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年总收益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12" name="矩形 11"/>
          <p:cNvSpPr/>
          <p:nvPr>
            <p:custDataLst>
              <p:tags r:id="rId8"/>
            </p:custDataLst>
          </p:nvPr>
        </p:nvSpPr>
        <p:spPr>
          <a:xfrm>
            <a:off x="771525" y="3124835"/>
            <a:ext cx="3129915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771525" y="3429000"/>
            <a:ext cx="3129915" cy="471805"/>
          </a:xfrm>
          <a:custGeom>
            <a:avLst/>
            <a:gdLst>
              <a:gd name="sw" fmla="*/ 1 w 4929"/>
              <a:gd name="sh" fmla="*/ 1 h 742"/>
              <a:gd name="mins" fmla="min sw sh"/>
              <a:gd name="dsw" fmla="+- 0 sw mins"/>
              <a:gd name="dsh" fmla="+- 0 sh mins"/>
              <a:gd name="p0x0" fmla="*/ 180 w 4929"/>
              <a:gd name="p0y0" fmla="*/ 0 h 742"/>
              <a:gd name="p0x1" fmla="*/ 4749 w 4929"/>
              <a:gd name="p0y1" fmla="*/ 0 h 742"/>
              <a:gd name="p0x2" fmla="*/ 4849 w 4929"/>
              <a:gd name="p0y2" fmla="*/ 0 h 742"/>
              <a:gd name="p0x3" fmla="*/ 4929 w 4929"/>
              <a:gd name="p0y3" fmla="*/ 80 h 742"/>
              <a:gd name="p0x4" fmla="*/ 4929 w 4929"/>
              <a:gd name="p0y4" fmla="*/ 180 h 742"/>
              <a:gd name="p0x5" fmla="*/ 4929 w 4929"/>
              <a:gd name="p0y5" fmla="*/ 562 h 742"/>
              <a:gd name="p0x6" fmla="*/ 4929 w 4929"/>
              <a:gd name="p0y6" fmla="*/ 661 h 742"/>
              <a:gd name="p0x7" fmla="*/ 4849 w 4929"/>
              <a:gd name="p0y7" fmla="*/ 742 h 742"/>
              <a:gd name="p0x8" fmla="*/ 4749 w 4929"/>
              <a:gd name="p0y8" fmla="*/ 742 h 742"/>
              <a:gd name="p0x9" fmla="*/ 180 w 4929"/>
              <a:gd name="p0y9" fmla="*/ 742 h 742"/>
              <a:gd name="p0x10" fmla="*/ 80 w 4929"/>
              <a:gd name="p0y10" fmla="*/ 742 h 742"/>
              <a:gd name="p0x11" fmla="*/ 0 w 4929"/>
              <a:gd name="p0y11" fmla="*/ 661 h 742"/>
              <a:gd name="p0x12" fmla="*/ 0 w 4929"/>
              <a:gd name="p0y12" fmla="*/ 562 h 742"/>
              <a:gd name="p0x13" fmla="*/ 0 w 4929"/>
              <a:gd name="p0y13" fmla="*/ 180 h 742"/>
              <a:gd name="p0x14" fmla="*/ 0 w 4929"/>
              <a:gd name="p0y14" fmla="*/ 80 h 742"/>
              <a:gd name="p0x15" fmla="*/ 80 w 4929"/>
              <a:gd name="p0y15" fmla="*/ 0 h 742"/>
              <a:gd name="p0x16" fmla="*/ 180 w 4929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923925" y="3528507"/>
            <a:ext cx="1458963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322.75</a:t>
            </a:r>
            <a:r>
              <a:rPr lang="zh-CN" b="1">
                <a:solidFill>
                  <a:schemeClr val="tx2"/>
                </a:solidFill>
                <a:cs typeface="+mn-lt"/>
              </a:rPr>
              <a:t>万元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2268588" y="3558035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总成本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771525" y="4195445"/>
            <a:ext cx="3129915" cy="471170"/>
          </a:xfrm>
          <a:custGeom>
            <a:avLst/>
            <a:gdLst>
              <a:gd name="sw" fmla="*/ 1 w 4929"/>
              <a:gd name="sh" fmla="*/ 1 h 742"/>
              <a:gd name="mins" fmla="min sw sh"/>
              <a:gd name="dsw" fmla="+- 0 sw mins"/>
              <a:gd name="dsh" fmla="+- 0 sh mins"/>
              <a:gd name="p0x0" fmla="*/ 180 w 4929"/>
              <a:gd name="p0y0" fmla="*/ 0 h 742"/>
              <a:gd name="p0x1" fmla="*/ 4749 w 4929"/>
              <a:gd name="p0y1" fmla="*/ 0 h 742"/>
              <a:gd name="p0x2" fmla="*/ 4849 w 4929"/>
              <a:gd name="p0y2" fmla="*/ 0 h 742"/>
              <a:gd name="p0x3" fmla="*/ 4929 w 4929"/>
              <a:gd name="p0y3" fmla="*/ 80 h 742"/>
              <a:gd name="p0x4" fmla="*/ 4929 w 4929"/>
              <a:gd name="p0y4" fmla="*/ 180 h 742"/>
              <a:gd name="p0x5" fmla="*/ 4929 w 4929"/>
              <a:gd name="p0y5" fmla="*/ 562 h 742"/>
              <a:gd name="p0x6" fmla="*/ 4929 w 4929"/>
              <a:gd name="p0y6" fmla="*/ 661 h 742"/>
              <a:gd name="p0x7" fmla="*/ 4849 w 4929"/>
              <a:gd name="p0y7" fmla="*/ 742 h 742"/>
              <a:gd name="p0x8" fmla="*/ 4749 w 4929"/>
              <a:gd name="p0y8" fmla="*/ 742 h 742"/>
              <a:gd name="p0x9" fmla="*/ 180 w 4929"/>
              <a:gd name="p0y9" fmla="*/ 742 h 742"/>
              <a:gd name="p0x10" fmla="*/ 80 w 4929"/>
              <a:gd name="p0y10" fmla="*/ 742 h 742"/>
              <a:gd name="p0x11" fmla="*/ 0 w 4929"/>
              <a:gd name="p0y11" fmla="*/ 661 h 742"/>
              <a:gd name="p0x12" fmla="*/ 0 w 4929"/>
              <a:gd name="p0y12" fmla="*/ 562 h 742"/>
              <a:gd name="p0x13" fmla="*/ 0 w 4929"/>
              <a:gd name="p0y13" fmla="*/ 180 h 742"/>
              <a:gd name="p0x14" fmla="*/ 0 w 4929"/>
              <a:gd name="p0y14" fmla="*/ 80 h 742"/>
              <a:gd name="p0x15" fmla="*/ 80 w 4929"/>
              <a:gd name="p0y15" fmla="*/ 0 h 742"/>
              <a:gd name="p0x16" fmla="*/ 180 w 4929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923925" y="4294756"/>
            <a:ext cx="1316307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82.27</a:t>
            </a:r>
            <a:r>
              <a:rPr lang="zh-CN" b="1">
                <a:solidFill>
                  <a:schemeClr val="tx2"/>
                </a:solidFill>
                <a:cs typeface="+mn-lt"/>
              </a:rPr>
              <a:t>万元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2125932" y="4324283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年总收益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771525" y="4961890"/>
            <a:ext cx="3129915" cy="471170"/>
          </a:xfrm>
          <a:custGeom>
            <a:avLst/>
            <a:gdLst>
              <a:gd name="sw" fmla="*/ 1 w 4929"/>
              <a:gd name="sh" fmla="*/ 1 h 742"/>
              <a:gd name="mins" fmla="min sw sh"/>
              <a:gd name="dsw" fmla="+- 0 sw mins"/>
              <a:gd name="dsh" fmla="+- 0 sh mins"/>
              <a:gd name="p0x0" fmla="*/ 180 w 4929"/>
              <a:gd name="p0y0" fmla="*/ 0 h 742"/>
              <a:gd name="p0x1" fmla="*/ 4749 w 4929"/>
              <a:gd name="p0y1" fmla="*/ 0 h 742"/>
              <a:gd name="p0x2" fmla="*/ 4849 w 4929"/>
              <a:gd name="p0y2" fmla="*/ 0 h 742"/>
              <a:gd name="p0x3" fmla="*/ 4929 w 4929"/>
              <a:gd name="p0y3" fmla="*/ 80 h 742"/>
              <a:gd name="p0x4" fmla="*/ 4929 w 4929"/>
              <a:gd name="p0y4" fmla="*/ 180 h 742"/>
              <a:gd name="p0x5" fmla="*/ 4929 w 4929"/>
              <a:gd name="p0y5" fmla="*/ 562 h 742"/>
              <a:gd name="p0x6" fmla="*/ 4929 w 4929"/>
              <a:gd name="p0y6" fmla="*/ 661 h 742"/>
              <a:gd name="p0x7" fmla="*/ 4849 w 4929"/>
              <a:gd name="p0y7" fmla="*/ 742 h 742"/>
              <a:gd name="p0x8" fmla="*/ 4749 w 4929"/>
              <a:gd name="p0y8" fmla="*/ 742 h 742"/>
              <a:gd name="p0x9" fmla="*/ 180 w 4929"/>
              <a:gd name="p0y9" fmla="*/ 742 h 742"/>
              <a:gd name="p0x10" fmla="*/ 80 w 4929"/>
              <a:gd name="p0y10" fmla="*/ 742 h 742"/>
              <a:gd name="p0x11" fmla="*/ 0 w 4929"/>
              <a:gd name="p0y11" fmla="*/ 661 h 742"/>
              <a:gd name="p0x12" fmla="*/ 0 w 4929"/>
              <a:gd name="p0y12" fmla="*/ 562 h 742"/>
              <a:gd name="p0x13" fmla="*/ 0 w 4929"/>
              <a:gd name="p0y13" fmla="*/ 180 h 742"/>
              <a:gd name="p0x14" fmla="*/ 0 w 4929"/>
              <a:gd name="p0y14" fmla="*/ 80 h 742"/>
              <a:gd name="p0x15" fmla="*/ 80 w 4929"/>
              <a:gd name="p0y15" fmla="*/ 0 h 742"/>
              <a:gd name="p0x16" fmla="*/ 180 w 4929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923925" y="5060995"/>
            <a:ext cx="945061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3.92</a:t>
            </a:r>
            <a:r>
              <a:rPr lang="zh-CN" b="1">
                <a:solidFill>
                  <a:schemeClr val="tx2"/>
                </a:solidFill>
                <a:cs typeface="+mn-lt"/>
              </a:rPr>
              <a:t>年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1" name="文本框 20"/>
          <p:cNvSpPr txBox="1"/>
          <p:nvPr>
            <p:custDataLst>
              <p:tags r:id="rId17"/>
            </p:custDataLst>
          </p:nvPr>
        </p:nvSpPr>
        <p:spPr>
          <a:xfrm>
            <a:off x="1754686" y="5090522"/>
            <a:ext cx="6858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回收期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22" name="文本框 21"/>
          <p:cNvSpPr txBox="1"/>
          <p:nvPr>
            <p:custDataLst>
              <p:tags r:id="rId18"/>
            </p:custDataLst>
          </p:nvPr>
        </p:nvSpPr>
        <p:spPr>
          <a:xfrm>
            <a:off x="771525" y="5713162"/>
            <a:ext cx="31305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全屋智能控制与客房体验升级方案投资测算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9" name="矩形 8"/>
          <p:cNvSpPr/>
          <p:nvPr>
            <p:custDataLst>
              <p:tags r:id="rId19"/>
            </p:custDataLst>
          </p:nvPr>
        </p:nvSpPr>
        <p:spPr>
          <a:xfrm>
            <a:off x="581025" y="2158365"/>
            <a:ext cx="3510915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0"/>
            </p:custDataLst>
          </p:nvPr>
        </p:nvSpPr>
        <p:spPr>
          <a:xfrm>
            <a:off x="43351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300 w 5544"/>
              <a:gd name="p0y0" fmla="*/ 0 h 6800"/>
              <a:gd name="p0x1" fmla="*/ 5244 w 5544"/>
              <a:gd name="p0y1" fmla="*/ 0 h 6800"/>
              <a:gd name="p0x2" fmla="*/ 5410 w 5544"/>
              <a:gd name="p0y2" fmla="*/ 0 h 6800"/>
              <a:gd name="p0x3" fmla="*/ 5544 w 5544"/>
              <a:gd name="p0y3" fmla="*/ 134 h 6800"/>
              <a:gd name="p0x4" fmla="*/ 5544 w 5544"/>
              <a:gd name="p0y4" fmla="*/ 300 h 6800"/>
              <a:gd name="p0x5" fmla="*/ 5544 w 5544"/>
              <a:gd name="p0y5" fmla="*/ 6500 h 6800"/>
              <a:gd name="p0x6" fmla="*/ 5544 w 5544"/>
              <a:gd name="p0y6" fmla="*/ 6666 h 6800"/>
              <a:gd name="p0x7" fmla="*/ 5410 w 5544"/>
              <a:gd name="p0y7" fmla="*/ 6800 h 6800"/>
              <a:gd name="p0x8" fmla="*/ 5244 w 5544"/>
              <a:gd name="p0y8" fmla="*/ 6800 h 6800"/>
              <a:gd name="p0x9" fmla="*/ 300 w 5544"/>
              <a:gd name="p0y9" fmla="*/ 6800 h 6800"/>
              <a:gd name="p0x10" fmla="*/ 134 w 5544"/>
              <a:gd name="p0y10" fmla="*/ 6800 h 6800"/>
              <a:gd name="p0x11" fmla="*/ 0 w 5544"/>
              <a:gd name="p0y11" fmla="*/ 6666 h 6800"/>
              <a:gd name="p0x12" fmla="*/ 0 w 5544"/>
              <a:gd name="p0y12" fmla="*/ 6500 h 6800"/>
              <a:gd name="p0x13" fmla="*/ 0 w 5544"/>
              <a:gd name="p0y13" fmla="*/ 300 h 6800"/>
              <a:gd name="p0x14" fmla="*/ 0 w 5544"/>
              <a:gd name="p0y14" fmla="*/ 134 h 6800"/>
              <a:gd name="p0x15" fmla="*/ 134 w 5544"/>
              <a:gd name="p0y15" fmla="*/ 0 h 6800"/>
              <a:gd name="p0x16" fmla="*/ 30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1"/>
            </p:custDataLst>
          </p:nvPr>
        </p:nvSpPr>
        <p:spPr>
          <a:xfrm>
            <a:off x="4530699" y="2332692"/>
            <a:ext cx="313052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未计入项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26" name="文本框 25"/>
          <p:cNvSpPr txBox="1"/>
          <p:nvPr>
            <p:custDataLst>
              <p:tags r:id="rId22"/>
            </p:custDataLst>
          </p:nvPr>
        </p:nvSpPr>
        <p:spPr>
          <a:xfrm>
            <a:off x="4530699" y="2782748"/>
            <a:ext cx="31305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间接收益未纳入回收期测算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7" name="矩形 26"/>
          <p:cNvSpPr/>
          <p:nvPr>
            <p:custDataLst>
              <p:tags r:id="rId23"/>
            </p:custDataLst>
          </p:nvPr>
        </p:nvSpPr>
        <p:spPr>
          <a:xfrm>
            <a:off x="4530090" y="3124835"/>
            <a:ext cx="3130550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4"/>
            </p:custDataLst>
          </p:nvPr>
        </p:nvSpPr>
        <p:spPr>
          <a:xfrm>
            <a:off x="4530090" y="3474085"/>
            <a:ext cx="3130550" cy="502920"/>
          </a:xfrm>
          <a:custGeom>
            <a:avLst/>
            <a:gdLst>
              <a:gd name="sw" fmla="*/ 1 w 4929"/>
              <a:gd name="sh" fmla="*/ 1 h 791"/>
              <a:gd name="mins" fmla="min sw sh"/>
              <a:gd name="dsw" fmla="+- 0 sw mins"/>
              <a:gd name="dsh" fmla="+- 0 sh mins"/>
              <a:gd name="p0x0" fmla="*/ 180 w 4929"/>
              <a:gd name="p0y0" fmla="*/ 0 h 791"/>
              <a:gd name="p0x1" fmla="*/ 4749 w 4929"/>
              <a:gd name="p0y1" fmla="*/ 0 h 791"/>
              <a:gd name="p0x2" fmla="*/ 4849 w 4929"/>
              <a:gd name="p0y2" fmla="*/ 0 h 791"/>
              <a:gd name="p0x3" fmla="*/ 4929 w 4929"/>
              <a:gd name="p0y3" fmla="*/ 80 h 791"/>
              <a:gd name="p0x4" fmla="*/ 4929 w 4929"/>
              <a:gd name="p0y4" fmla="*/ 180 h 791"/>
              <a:gd name="p0x5" fmla="*/ 4929 w 4929"/>
              <a:gd name="p0y5" fmla="*/ 611 h 791"/>
              <a:gd name="p0x6" fmla="*/ 4929 w 4929"/>
              <a:gd name="p0y6" fmla="*/ 711 h 791"/>
              <a:gd name="p0x7" fmla="*/ 4849 w 4929"/>
              <a:gd name="p0y7" fmla="*/ 791 h 791"/>
              <a:gd name="p0x8" fmla="*/ 4749 w 4929"/>
              <a:gd name="p0y8" fmla="*/ 791 h 791"/>
              <a:gd name="p0x9" fmla="*/ 180 w 4929"/>
              <a:gd name="p0y9" fmla="*/ 791 h 791"/>
              <a:gd name="p0x10" fmla="*/ 80 w 4929"/>
              <a:gd name="p0y10" fmla="*/ 791 h 791"/>
              <a:gd name="p0x11" fmla="*/ 0 w 4929"/>
              <a:gd name="p0y11" fmla="*/ 711 h 791"/>
              <a:gd name="p0x12" fmla="*/ 0 w 4929"/>
              <a:gd name="p0y12" fmla="*/ 611 h 791"/>
              <a:gd name="p0x13" fmla="*/ 0 w 4929"/>
              <a:gd name="p0y13" fmla="*/ 180 h 791"/>
              <a:gd name="p0x14" fmla="*/ 0 w 4929"/>
              <a:gd name="p0y14" fmla="*/ 80 h 791"/>
              <a:gd name="p0x15" fmla="*/ 80 w 4929"/>
              <a:gd name="p0y15" fmla="*/ 0 h 791"/>
              <a:gd name="p0x16" fmla="*/ 180 w 4929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25"/>
            </p:custDataLst>
          </p:nvPr>
        </p:nvSpPr>
        <p:spPr>
          <a:xfrm>
            <a:off x="4682490" y="369316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4854549" y="3573532"/>
            <a:ext cx="12002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品牌价值提升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1" name="任意多边形 30"/>
          <p:cNvSpPr/>
          <p:nvPr>
            <p:custDataLst>
              <p:tags r:id="rId27"/>
            </p:custDataLst>
          </p:nvPr>
        </p:nvSpPr>
        <p:spPr>
          <a:xfrm>
            <a:off x="4530090" y="4316730"/>
            <a:ext cx="3130550" cy="502920"/>
          </a:xfrm>
          <a:custGeom>
            <a:avLst/>
            <a:gdLst>
              <a:gd name="sw" fmla="*/ 1 w 4929"/>
              <a:gd name="sh" fmla="*/ 1 h 791"/>
              <a:gd name="mins" fmla="min sw sh"/>
              <a:gd name="dsw" fmla="+- 0 sw mins"/>
              <a:gd name="dsh" fmla="+- 0 sh mins"/>
              <a:gd name="p0x0" fmla="*/ 180 w 4929"/>
              <a:gd name="p0y0" fmla="*/ 0 h 791"/>
              <a:gd name="p0x1" fmla="*/ 4749 w 4929"/>
              <a:gd name="p0y1" fmla="*/ 0 h 791"/>
              <a:gd name="p0x2" fmla="*/ 4849 w 4929"/>
              <a:gd name="p0y2" fmla="*/ 0 h 791"/>
              <a:gd name="p0x3" fmla="*/ 4929 w 4929"/>
              <a:gd name="p0y3" fmla="*/ 80 h 791"/>
              <a:gd name="p0x4" fmla="*/ 4929 w 4929"/>
              <a:gd name="p0y4" fmla="*/ 180 h 791"/>
              <a:gd name="p0x5" fmla="*/ 4929 w 4929"/>
              <a:gd name="p0y5" fmla="*/ 611 h 791"/>
              <a:gd name="p0x6" fmla="*/ 4929 w 4929"/>
              <a:gd name="p0y6" fmla="*/ 711 h 791"/>
              <a:gd name="p0x7" fmla="*/ 4849 w 4929"/>
              <a:gd name="p0y7" fmla="*/ 791 h 791"/>
              <a:gd name="p0x8" fmla="*/ 4749 w 4929"/>
              <a:gd name="p0y8" fmla="*/ 791 h 791"/>
              <a:gd name="p0x9" fmla="*/ 180 w 4929"/>
              <a:gd name="p0y9" fmla="*/ 791 h 791"/>
              <a:gd name="p0x10" fmla="*/ 80 w 4929"/>
              <a:gd name="p0y10" fmla="*/ 791 h 791"/>
              <a:gd name="p0x11" fmla="*/ 0 w 4929"/>
              <a:gd name="p0y11" fmla="*/ 711 h 791"/>
              <a:gd name="p0x12" fmla="*/ 0 w 4929"/>
              <a:gd name="p0y12" fmla="*/ 611 h 791"/>
              <a:gd name="p0x13" fmla="*/ 0 w 4929"/>
              <a:gd name="p0y13" fmla="*/ 180 h 791"/>
              <a:gd name="p0x14" fmla="*/ 0 w 4929"/>
              <a:gd name="p0y14" fmla="*/ 80 h 791"/>
              <a:gd name="p0x15" fmla="*/ 80 w 4929"/>
              <a:gd name="p0y15" fmla="*/ 0 h 791"/>
              <a:gd name="p0x16" fmla="*/ 180 w 4929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4682490" y="45358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9"/>
            </p:custDataLst>
          </p:nvPr>
        </p:nvSpPr>
        <p:spPr>
          <a:xfrm>
            <a:off x="4854549" y="4416199"/>
            <a:ext cx="13716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市场竞争力增强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任意多边形 33"/>
          <p:cNvSpPr/>
          <p:nvPr>
            <p:custDataLst>
              <p:tags r:id="rId30"/>
            </p:custDataLst>
          </p:nvPr>
        </p:nvSpPr>
        <p:spPr>
          <a:xfrm>
            <a:off x="4530090" y="5159375"/>
            <a:ext cx="3130550" cy="502920"/>
          </a:xfrm>
          <a:custGeom>
            <a:avLst/>
            <a:gdLst>
              <a:gd name="sw" fmla="*/ 1 w 4929"/>
              <a:gd name="sh" fmla="*/ 1 h 791"/>
              <a:gd name="mins" fmla="min sw sh"/>
              <a:gd name="dsw" fmla="+- 0 sw mins"/>
              <a:gd name="dsh" fmla="+- 0 sh mins"/>
              <a:gd name="p0x0" fmla="*/ 180 w 4929"/>
              <a:gd name="p0y0" fmla="*/ 0 h 791"/>
              <a:gd name="p0x1" fmla="*/ 4749 w 4929"/>
              <a:gd name="p0y1" fmla="*/ 0 h 791"/>
              <a:gd name="p0x2" fmla="*/ 4849 w 4929"/>
              <a:gd name="p0y2" fmla="*/ 0 h 791"/>
              <a:gd name="p0x3" fmla="*/ 4929 w 4929"/>
              <a:gd name="p0y3" fmla="*/ 80 h 791"/>
              <a:gd name="p0x4" fmla="*/ 4929 w 4929"/>
              <a:gd name="p0y4" fmla="*/ 180 h 791"/>
              <a:gd name="p0x5" fmla="*/ 4929 w 4929"/>
              <a:gd name="p0y5" fmla="*/ 611 h 791"/>
              <a:gd name="p0x6" fmla="*/ 4929 w 4929"/>
              <a:gd name="p0y6" fmla="*/ 711 h 791"/>
              <a:gd name="p0x7" fmla="*/ 4849 w 4929"/>
              <a:gd name="p0y7" fmla="*/ 791 h 791"/>
              <a:gd name="p0x8" fmla="*/ 4749 w 4929"/>
              <a:gd name="p0y8" fmla="*/ 791 h 791"/>
              <a:gd name="p0x9" fmla="*/ 180 w 4929"/>
              <a:gd name="p0y9" fmla="*/ 791 h 791"/>
              <a:gd name="p0x10" fmla="*/ 80 w 4929"/>
              <a:gd name="p0y10" fmla="*/ 791 h 791"/>
              <a:gd name="p0x11" fmla="*/ 0 w 4929"/>
              <a:gd name="p0y11" fmla="*/ 711 h 791"/>
              <a:gd name="p0x12" fmla="*/ 0 w 4929"/>
              <a:gd name="p0y12" fmla="*/ 611 h 791"/>
              <a:gd name="p0x13" fmla="*/ 0 w 4929"/>
              <a:gd name="p0y13" fmla="*/ 180 h 791"/>
              <a:gd name="p0x14" fmla="*/ 0 w 4929"/>
              <a:gd name="p0y14" fmla="*/ 80 h 791"/>
              <a:gd name="p0x15" fmla="*/ 80 w 4929"/>
              <a:gd name="p0y15" fmla="*/ 0 h 791"/>
              <a:gd name="p0x16" fmla="*/ 180 w 4929"/>
              <a:gd name="p0y16" fmla="*/ 0 h 79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1"/>
            </p:custDataLst>
          </p:nvPr>
        </p:nvSpPr>
        <p:spPr>
          <a:xfrm>
            <a:off x="4682490" y="53784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2"/>
            </p:custDataLst>
          </p:nvPr>
        </p:nvSpPr>
        <p:spPr>
          <a:xfrm>
            <a:off x="4854549" y="5258857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chemeClr val="tx2"/>
                </a:solidFill>
                <a:cs typeface="+mn-lt"/>
              </a:rPr>
              <a:t>长期复购与口碑溢价</a:t>
            </a:r>
            <a:endParaRPr sz="135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7" name="文本框 36"/>
          <p:cNvSpPr txBox="1"/>
          <p:nvPr>
            <p:custDataLst>
              <p:tags r:id="rId33"/>
            </p:custDataLst>
          </p:nvPr>
        </p:nvSpPr>
        <p:spPr>
          <a:xfrm>
            <a:off x="4530699" y="5987453"/>
            <a:ext cx="3130525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chemeClr val="tx2"/>
                </a:solidFill>
                <a:cs typeface="+mn-lt"/>
              </a:rPr>
              <a:t>上述间接收益均未计入回收期公式</a:t>
            </a:r>
            <a:endParaRPr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矩形 23"/>
          <p:cNvSpPr/>
          <p:nvPr>
            <p:custDataLst>
              <p:tags r:id="rId34"/>
            </p:custDataLst>
          </p:nvPr>
        </p:nvSpPr>
        <p:spPr>
          <a:xfrm>
            <a:off x="4339590" y="2158365"/>
            <a:ext cx="35115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>
            <p:custDataLst>
              <p:tags r:id="rId35"/>
            </p:custDataLst>
          </p:nvPr>
        </p:nvSpPr>
        <p:spPr>
          <a:xfrm>
            <a:off x="8094345" y="2153285"/>
            <a:ext cx="3521075" cy="4318635"/>
          </a:xfrm>
          <a:custGeom>
            <a:avLst/>
            <a:gdLst>
              <a:gd name="sw" fmla="*/ 1 w 5544"/>
              <a:gd name="sh" fmla="*/ 1 h 6800"/>
              <a:gd name="mins" fmla="min sw sh"/>
              <a:gd name="dsw" fmla="+- 0 sw mins"/>
              <a:gd name="dsh" fmla="+- 0 sh mins"/>
              <a:gd name="p0x0" fmla="*/ 300 w 5544"/>
              <a:gd name="p0y0" fmla="*/ 0 h 6800"/>
              <a:gd name="p0x1" fmla="*/ 5244 w 5544"/>
              <a:gd name="p0y1" fmla="*/ 0 h 6800"/>
              <a:gd name="p0x2" fmla="*/ 5410 w 5544"/>
              <a:gd name="p0y2" fmla="*/ 0 h 6800"/>
              <a:gd name="p0x3" fmla="*/ 5544 w 5544"/>
              <a:gd name="p0y3" fmla="*/ 134 h 6800"/>
              <a:gd name="p0x4" fmla="*/ 5544 w 5544"/>
              <a:gd name="p0y4" fmla="*/ 300 h 6800"/>
              <a:gd name="p0x5" fmla="*/ 5544 w 5544"/>
              <a:gd name="p0y5" fmla="*/ 6500 h 6800"/>
              <a:gd name="p0x6" fmla="*/ 5544 w 5544"/>
              <a:gd name="p0y6" fmla="*/ 6666 h 6800"/>
              <a:gd name="p0x7" fmla="*/ 5410 w 5544"/>
              <a:gd name="p0y7" fmla="*/ 6800 h 6800"/>
              <a:gd name="p0x8" fmla="*/ 5244 w 5544"/>
              <a:gd name="p0y8" fmla="*/ 6800 h 6800"/>
              <a:gd name="p0x9" fmla="*/ 300 w 5544"/>
              <a:gd name="p0y9" fmla="*/ 6800 h 6800"/>
              <a:gd name="p0x10" fmla="*/ 134 w 5544"/>
              <a:gd name="p0y10" fmla="*/ 6800 h 6800"/>
              <a:gd name="p0x11" fmla="*/ 0 w 5544"/>
              <a:gd name="p0y11" fmla="*/ 6666 h 6800"/>
              <a:gd name="p0x12" fmla="*/ 0 w 5544"/>
              <a:gd name="p0y12" fmla="*/ 6500 h 6800"/>
              <a:gd name="p0x13" fmla="*/ 0 w 5544"/>
              <a:gd name="p0y13" fmla="*/ 300 h 6800"/>
              <a:gd name="p0x14" fmla="*/ 0 w 5544"/>
              <a:gd name="p0y14" fmla="*/ 134 h 6800"/>
              <a:gd name="p0x15" fmla="*/ 134 w 5544"/>
              <a:gd name="p0y15" fmla="*/ 0 h 6800"/>
              <a:gd name="p0x16" fmla="*/ 300 w 5544"/>
              <a:gd name="p0y16" fmla="*/ 0 h 68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8289290" y="2348865"/>
            <a:ext cx="3130550" cy="457200"/>
            <a:chOff x="13054" y="3699"/>
            <a:chExt cx="4930" cy="720"/>
          </a:xfrm>
        </p:grpSpPr>
        <p:sp>
          <p:nvSpPr>
            <p:cNvPr id="40" name="任意多边形 39"/>
            <p:cNvSpPr/>
            <p:nvPr>
              <p:custDataLst>
                <p:tags r:id="rId36"/>
              </p:custDataLst>
            </p:nvPr>
          </p:nvSpPr>
          <p:spPr>
            <a:xfrm>
              <a:off x="13054" y="3699"/>
              <a:ext cx="4930" cy="720"/>
            </a:xfrm>
            <a:custGeom>
              <a:avLst/>
              <a:gdLst>
                <a:gd name="sw" fmla="*/ 1 w 4929"/>
                <a:gd name="sh" fmla="*/ 1 h 720"/>
                <a:gd name="mins" fmla="min sw sh"/>
                <a:gd name="dsw" fmla="+- 0 sw mins"/>
                <a:gd name="dsh" fmla="+- 0 sh mins"/>
                <a:gd name="p0x0" fmla="*/ 0 w 4929"/>
                <a:gd name="p0y0" fmla="*/ 0 h 720"/>
                <a:gd name="p0x1" fmla="*/ 4929 w 4929"/>
                <a:gd name="p0y1" fmla="*/ 0 h 720"/>
                <a:gd name="p0x2" fmla="*/ 4929 w 4929"/>
                <a:gd name="p0y2" fmla="*/ 720 h 720"/>
                <a:gd name="p0x3" fmla="*/ 0 w 4929"/>
                <a:gd name="p0y3" fmla="*/ 720 h 720"/>
                <a:gd name="p0x4" fmla="*/ 0 w 4929"/>
                <a:gd name="p0y4" fmla="*/ 0 h 7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7"/>
              </p:custDataLst>
            </p:nvPr>
          </p:nvSpPr>
          <p:spPr>
            <a:xfrm>
              <a:off x="13054" y="4404"/>
              <a:ext cx="4930" cy="15"/>
            </a:xfrm>
            <a:custGeom>
              <a:avLst/>
              <a:gdLst>
                <a:gd name="sw" fmla="*/ 1 w 4929"/>
                <a:gd name="sh" fmla="*/ 1 h 15"/>
                <a:gd name="mins" fmla="min sw sh"/>
                <a:gd name="dsw" fmla="+- 0 sw mins"/>
                <a:gd name="dsh" fmla="+- 0 sh mins"/>
                <a:gd name="p0x0" fmla="*/ 4929 w 4929"/>
                <a:gd name="p0y0" fmla="*/ 15 h 15"/>
                <a:gd name="p0x1" fmla="*/ 0 w 4929"/>
                <a:gd name="p0y1" fmla="*/ 15 h 15"/>
                <a:gd name="p0x2" fmla="*/ 0 w 4929"/>
                <a:gd name="p0y2" fmla="*/ 0 h 15"/>
                <a:gd name="p0x3" fmla="*/ 4929 w 4929"/>
                <a:gd name="p0y3" fmla="*/ 0 h 15"/>
                <a:gd name="p0x4" fmla="*/ 4929 w 4929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38"/>
            </p:custDataLst>
          </p:nvPr>
        </p:nvSpPr>
        <p:spPr>
          <a:xfrm>
            <a:off x="8294370" y="2386965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90 w 405"/>
              <a:gd name="p0y0" fmla="*/ 0 h 405"/>
              <a:gd name="p0x1" fmla="*/ 315 w 405"/>
              <a:gd name="p0y1" fmla="*/ 0 h 405"/>
              <a:gd name="p0x2" fmla="*/ 364 w 405"/>
              <a:gd name="p0y2" fmla="*/ 0 h 405"/>
              <a:gd name="p0x3" fmla="*/ 405 w 405"/>
              <a:gd name="p0y3" fmla="*/ 40 h 405"/>
              <a:gd name="p0x4" fmla="*/ 405 w 405"/>
              <a:gd name="p0y4" fmla="*/ 90 h 405"/>
              <a:gd name="p0x5" fmla="*/ 405 w 405"/>
              <a:gd name="p0y5" fmla="*/ 315 h 405"/>
              <a:gd name="p0x6" fmla="*/ 405 w 405"/>
              <a:gd name="p0y6" fmla="*/ 364 h 405"/>
              <a:gd name="p0x7" fmla="*/ 364 w 405"/>
              <a:gd name="p0y7" fmla="*/ 405 h 405"/>
              <a:gd name="p0x8" fmla="*/ 315 w 405"/>
              <a:gd name="p0y8" fmla="*/ 405 h 405"/>
              <a:gd name="p0x9" fmla="*/ 90 w 405"/>
              <a:gd name="p0y9" fmla="*/ 405 h 405"/>
              <a:gd name="p0x10" fmla="*/ 40 w 405"/>
              <a:gd name="p0y10" fmla="*/ 405 h 405"/>
              <a:gd name="p0x11" fmla="*/ 0 w 405"/>
              <a:gd name="p0y11" fmla="*/ 364 h 405"/>
              <a:gd name="p0x12" fmla="*/ 0 w 405"/>
              <a:gd name="p0y12" fmla="*/ 315 h 405"/>
              <a:gd name="p0x13" fmla="*/ 0 w 405"/>
              <a:gd name="p0y13" fmla="*/ 90 h 405"/>
              <a:gd name="p0x14" fmla="*/ 0 w 405"/>
              <a:gd name="p0y14" fmla="*/ 40 h 405"/>
              <a:gd name="p0x15" fmla="*/ 40 w 405"/>
              <a:gd name="p0y15" fmla="*/ 0 h 405"/>
              <a:gd name="p0x16" fmla="*/ 9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 descr="1664c8f5-b4a6-11f1-a065-a66c394533a3"/>
          <p:cNvPicPr/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 l="-383" t="-220" r="383" b="220"/>
          <a:stretch>
            <a:fillRect/>
          </a:stretch>
        </p:blipFill>
        <p:spPr>
          <a:xfrm>
            <a:off x="8346440" y="2439035"/>
            <a:ext cx="152400" cy="15240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2"/>
            </p:custDataLst>
          </p:nvPr>
        </p:nvSpPr>
        <p:spPr>
          <a:xfrm>
            <a:off x="8670874" y="233269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投资预期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3"/>
            </p:custDataLst>
          </p:nvPr>
        </p:nvSpPr>
        <p:spPr>
          <a:xfrm>
            <a:off x="11020425" y="2377440"/>
            <a:ext cx="399415" cy="276225"/>
          </a:xfrm>
          <a:custGeom>
            <a:avLst/>
            <a:gdLst>
              <a:gd name="sw" fmla="*/ 1 w 629"/>
              <a:gd name="sh" fmla="*/ 1 h 435"/>
              <a:gd name="mins" fmla="min sw sh"/>
              <a:gd name="dsw" fmla="+- 0 sw mins"/>
              <a:gd name="dsh" fmla="+- 0 sh mins"/>
              <a:gd name="p0x0" fmla="*/ 217 w 629"/>
              <a:gd name="p0y0" fmla="*/ 0 h 435"/>
              <a:gd name="p0x1" fmla="*/ 412 w 629"/>
              <a:gd name="p0y1" fmla="*/ 0 h 435"/>
              <a:gd name="p0x2" fmla="*/ 532 w 629"/>
              <a:gd name="p0y2" fmla="*/ 0 h 435"/>
              <a:gd name="p0x3" fmla="*/ 629 w 629"/>
              <a:gd name="p0y3" fmla="*/ 97 h 435"/>
              <a:gd name="p0x4" fmla="*/ 629 w 629"/>
              <a:gd name="p0y4" fmla="*/ 217 h 435"/>
              <a:gd name="p0x5" fmla="*/ 629 w 629"/>
              <a:gd name="p0y5" fmla="*/ 337 h 435"/>
              <a:gd name="p0x6" fmla="*/ 532 w 629"/>
              <a:gd name="p0y6" fmla="*/ 435 h 435"/>
              <a:gd name="p0x7" fmla="*/ 412 w 629"/>
              <a:gd name="p0y7" fmla="*/ 435 h 435"/>
              <a:gd name="p0x8" fmla="*/ 217 w 629"/>
              <a:gd name="p0y8" fmla="*/ 435 h 435"/>
              <a:gd name="p0x9" fmla="*/ 97 w 629"/>
              <a:gd name="p0y9" fmla="*/ 435 h 435"/>
              <a:gd name="p0x10" fmla="*/ 0 w 629"/>
              <a:gd name="p0y10" fmla="*/ 337 h 435"/>
              <a:gd name="p0x11" fmla="*/ 0 w 629"/>
              <a:gd name="p0y11" fmla="*/ 217 h 435"/>
              <a:gd name="p0x12" fmla="*/ 0 w 629"/>
              <a:gd name="p0y12" fmla="*/ 97 h 435"/>
              <a:gd name="p0x13" fmla="*/ 97 w 629"/>
              <a:gd name="p0y13" fmla="*/ 0 h 435"/>
              <a:gd name="p0x14" fmla="*/ 217 w 629"/>
              <a:gd name="p0y14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4"/>
            </p:custDataLst>
          </p:nvPr>
        </p:nvSpPr>
        <p:spPr>
          <a:xfrm>
            <a:off x="11096701" y="2415559"/>
            <a:ext cx="39989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2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项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5"/>
            </p:custDataLst>
          </p:nvPr>
        </p:nvSpPr>
        <p:spPr>
          <a:xfrm>
            <a:off x="8289290" y="3273425"/>
            <a:ext cx="3130550" cy="776605"/>
          </a:xfrm>
          <a:custGeom>
            <a:avLst/>
            <a:gdLst>
              <a:gd name="sw" fmla="*/ 1 w 4929"/>
              <a:gd name="sh" fmla="*/ 1 h 1223"/>
              <a:gd name="mins" fmla="min sw sh"/>
              <a:gd name="dsw" fmla="+- 0 sw mins"/>
              <a:gd name="dsh" fmla="+- 0 sh mins"/>
              <a:gd name="p0x0" fmla="*/ 180 w 4929"/>
              <a:gd name="p0y0" fmla="*/ 0 h 1223"/>
              <a:gd name="p0x1" fmla="*/ 4749 w 4929"/>
              <a:gd name="p0y1" fmla="*/ 0 h 1223"/>
              <a:gd name="p0x2" fmla="*/ 4849 w 4929"/>
              <a:gd name="p0y2" fmla="*/ 0 h 1223"/>
              <a:gd name="p0x3" fmla="*/ 4929 w 4929"/>
              <a:gd name="p0y3" fmla="*/ 80 h 1223"/>
              <a:gd name="p0x4" fmla="*/ 4929 w 4929"/>
              <a:gd name="p0y4" fmla="*/ 180 h 1223"/>
              <a:gd name="p0x5" fmla="*/ 4929 w 4929"/>
              <a:gd name="p0y5" fmla="*/ 1043 h 1223"/>
              <a:gd name="p0x6" fmla="*/ 4929 w 4929"/>
              <a:gd name="p0y6" fmla="*/ 1143 h 1223"/>
              <a:gd name="p0x7" fmla="*/ 4849 w 4929"/>
              <a:gd name="p0y7" fmla="*/ 1223 h 1223"/>
              <a:gd name="p0x8" fmla="*/ 4749 w 4929"/>
              <a:gd name="p0y8" fmla="*/ 1223 h 1223"/>
              <a:gd name="p0x9" fmla="*/ 180 w 4929"/>
              <a:gd name="p0y9" fmla="*/ 1223 h 1223"/>
              <a:gd name="p0x10" fmla="*/ 80 w 4929"/>
              <a:gd name="p0y10" fmla="*/ 1223 h 1223"/>
              <a:gd name="p0x11" fmla="*/ 0 w 4929"/>
              <a:gd name="p0y11" fmla="*/ 1143 h 1223"/>
              <a:gd name="p0x12" fmla="*/ 0 w 4929"/>
              <a:gd name="p0y12" fmla="*/ 1043 h 1223"/>
              <a:gd name="p0x13" fmla="*/ 0 w 4929"/>
              <a:gd name="p0y13" fmla="*/ 180 h 1223"/>
              <a:gd name="p0x14" fmla="*/ 0 w 4929"/>
              <a:gd name="p0y14" fmla="*/ 80 h 1223"/>
              <a:gd name="p0x15" fmla="*/ 80 w 4929"/>
              <a:gd name="p0y15" fmla="*/ 0 h 1223"/>
              <a:gd name="p0x16" fmla="*/ 180 w 4929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>
            <p:custDataLst>
              <p:tags r:id="rId46"/>
            </p:custDataLst>
          </p:nvPr>
        </p:nvSpPr>
        <p:spPr>
          <a:xfrm>
            <a:off x="8441690" y="349250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文本框 51"/>
          <p:cNvSpPr txBox="1"/>
          <p:nvPr>
            <p:custDataLst>
              <p:tags r:id="rId47"/>
            </p:custDataLst>
          </p:nvPr>
        </p:nvSpPr>
        <p:spPr>
          <a:xfrm>
            <a:off x="8613724" y="3372536"/>
            <a:ext cx="2654275" cy="5714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未计入</a:t>
            </a:r>
            <a:r>
              <a:rPr sz="1350" b="1">
                <a:solidFill>
                  <a:schemeClr val="tx2"/>
                </a:solidFill>
                <a:cs typeface="+mn-lt"/>
              </a:rPr>
              <a:t>品牌价值提升、市场竞争力增强</a:t>
            </a:r>
            <a:r>
              <a:rPr sz="1350">
                <a:solidFill>
                  <a:srgbClr val="3D5A78"/>
                </a:solidFill>
                <a:cs typeface="+mn-lt"/>
              </a:rPr>
              <a:t>等间接收益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48"/>
            </p:custDataLst>
          </p:nvPr>
        </p:nvSpPr>
        <p:spPr>
          <a:xfrm>
            <a:off x="8289290" y="4164330"/>
            <a:ext cx="3130550" cy="777240"/>
          </a:xfrm>
          <a:custGeom>
            <a:avLst/>
            <a:gdLst>
              <a:gd name="sw" fmla="*/ 1 w 4929"/>
              <a:gd name="sh" fmla="*/ 1 h 1223"/>
              <a:gd name="mins" fmla="min sw sh"/>
              <a:gd name="dsw" fmla="+- 0 sw mins"/>
              <a:gd name="dsh" fmla="+- 0 sh mins"/>
              <a:gd name="p0x0" fmla="*/ 180 w 4929"/>
              <a:gd name="p0y0" fmla="*/ 0 h 1223"/>
              <a:gd name="p0x1" fmla="*/ 4749 w 4929"/>
              <a:gd name="p0y1" fmla="*/ 0 h 1223"/>
              <a:gd name="p0x2" fmla="*/ 4849 w 4929"/>
              <a:gd name="p0y2" fmla="*/ 0 h 1223"/>
              <a:gd name="p0x3" fmla="*/ 4929 w 4929"/>
              <a:gd name="p0y3" fmla="*/ 80 h 1223"/>
              <a:gd name="p0x4" fmla="*/ 4929 w 4929"/>
              <a:gd name="p0y4" fmla="*/ 180 h 1223"/>
              <a:gd name="p0x5" fmla="*/ 4929 w 4929"/>
              <a:gd name="p0y5" fmla="*/ 1043 h 1223"/>
              <a:gd name="p0x6" fmla="*/ 4929 w 4929"/>
              <a:gd name="p0y6" fmla="*/ 1143 h 1223"/>
              <a:gd name="p0x7" fmla="*/ 4849 w 4929"/>
              <a:gd name="p0y7" fmla="*/ 1223 h 1223"/>
              <a:gd name="p0x8" fmla="*/ 4749 w 4929"/>
              <a:gd name="p0y8" fmla="*/ 1223 h 1223"/>
              <a:gd name="p0x9" fmla="*/ 180 w 4929"/>
              <a:gd name="p0y9" fmla="*/ 1223 h 1223"/>
              <a:gd name="p0x10" fmla="*/ 80 w 4929"/>
              <a:gd name="p0y10" fmla="*/ 1223 h 1223"/>
              <a:gd name="p0x11" fmla="*/ 0 w 4929"/>
              <a:gd name="p0y11" fmla="*/ 1143 h 1223"/>
              <a:gd name="p0x12" fmla="*/ 0 w 4929"/>
              <a:gd name="p0y12" fmla="*/ 1043 h 1223"/>
              <a:gd name="p0x13" fmla="*/ 0 w 4929"/>
              <a:gd name="p0y13" fmla="*/ 180 h 1223"/>
              <a:gd name="p0x14" fmla="*/ 0 w 4929"/>
              <a:gd name="p0y14" fmla="*/ 80 h 1223"/>
              <a:gd name="p0x15" fmla="*/ 80 w 4929"/>
              <a:gd name="p0y15" fmla="*/ 0 h 1223"/>
              <a:gd name="p0x16" fmla="*/ 180 w 4929"/>
              <a:gd name="p0y16" fmla="*/ 0 h 122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49"/>
            </p:custDataLst>
          </p:nvPr>
        </p:nvSpPr>
        <p:spPr>
          <a:xfrm>
            <a:off x="8441690" y="438340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50"/>
            </p:custDataLst>
          </p:nvPr>
        </p:nvSpPr>
        <p:spPr>
          <a:xfrm>
            <a:off x="8613724" y="4264019"/>
            <a:ext cx="265427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叠加</a:t>
            </a:r>
            <a:r>
              <a:rPr sz="1350" b="1">
                <a:solidFill>
                  <a:schemeClr val="tx2"/>
                </a:solidFill>
                <a:cs typeface="+mn-lt"/>
              </a:rPr>
              <a:t>长期复购与口碑溢价</a:t>
            </a:r>
            <a:r>
              <a:rPr sz="1350">
                <a:solidFill>
                  <a:srgbClr val="3D5A78"/>
                </a:solidFill>
                <a:cs typeface="+mn-lt"/>
              </a:rPr>
              <a:t>，实际周期有望进一步缩短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56" name="任意多边形 55"/>
          <p:cNvSpPr/>
          <p:nvPr>
            <p:custDataLst>
              <p:tags r:id="rId51"/>
            </p:custDataLst>
          </p:nvPr>
        </p:nvSpPr>
        <p:spPr>
          <a:xfrm>
            <a:off x="8294370" y="556641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2"/>
            </p:custDataLst>
          </p:nvPr>
        </p:nvSpPr>
        <p:spPr>
          <a:xfrm>
            <a:off x="8375599" y="5600986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chemeClr val="accent1">
                    <a:lumMod val="49571"/>
                  </a:schemeClr>
                </a:solidFill>
                <a:cs typeface="+mn-lt"/>
              </a:rPr>
              <a:t>审慎决策</a:t>
            </a:r>
            <a:endParaRPr sz="1200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58" name="任意多边形 57"/>
          <p:cNvSpPr/>
          <p:nvPr>
            <p:custDataLst>
              <p:tags r:id="rId53"/>
            </p:custDataLst>
          </p:nvPr>
        </p:nvSpPr>
        <p:spPr>
          <a:xfrm>
            <a:off x="9151620" y="5566410"/>
            <a:ext cx="771525" cy="238125"/>
          </a:xfrm>
          <a:custGeom>
            <a:avLst/>
            <a:gdLst>
              <a:gd name="sw" fmla="*/ 1 w 1215"/>
              <a:gd name="sh" fmla="*/ 1 h 375"/>
              <a:gd name="mins" fmla="min sw sh"/>
              <a:gd name="dsw" fmla="+- 0 sw mins"/>
              <a:gd name="dsh" fmla="+- 0 sh mins"/>
              <a:gd name="p0x0" fmla="*/ 187 w 1215"/>
              <a:gd name="p0y0" fmla="*/ 0 h 375"/>
              <a:gd name="p0x1" fmla="*/ 1027 w 1215"/>
              <a:gd name="p0y1" fmla="*/ 0 h 375"/>
              <a:gd name="p0x2" fmla="*/ 1131 w 1215"/>
              <a:gd name="p0y2" fmla="*/ 0 h 375"/>
              <a:gd name="p0x3" fmla="*/ 1215 w 1215"/>
              <a:gd name="p0y3" fmla="*/ 83 h 375"/>
              <a:gd name="p0x4" fmla="*/ 1215 w 1215"/>
              <a:gd name="p0y4" fmla="*/ 187 h 375"/>
              <a:gd name="p0x5" fmla="*/ 1215 w 1215"/>
              <a:gd name="p0y5" fmla="*/ 291 h 375"/>
              <a:gd name="p0x6" fmla="*/ 1131 w 1215"/>
              <a:gd name="p0y6" fmla="*/ 375 h 375"/>
              <a:gd name="p0x7" fmla="*/ 1027 w 1215"/>
              <a:gd name="p0y7" fmla="*/ 375 h 375"/>
              <a:gd name="p0x8" fmla="*/ 187 w 1215"/>
              <a:gd name="p0y8" fmla="*/ 375 h 375"/>
              <a:gd name="p0x9" fmla="*/ 83 w 1215"/>
              <a:gd name="p0y9" fmla="*/ 375 h 375"/>
              <a:gd name="p0x10" fmla="*/ 0 w 1215"/>
              <a:gd name="p0y10" fmla="*/ 291 h 375"/>
              <a:gd name="p0x11" fmla="*/ 0 w 1215"/>
              <a:gd name="p0y11" fmla="*/ 187 h 375"/>
              <a:gd name="p0x12" fmla="*/ 0 w 1215"/>
              <a:gd name="p0y12" fmla="*/ 83 h 375"/>
              <a:gd name="p0x13" fmla="*/ 83 w 1215"/>
              <a:gd name="p0y13" fmla="*/ 0 h 375"/>
              <a:gd name="p0x14" fmla="*/ 187 w 121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4"/>
            </p:custDataLst>
          </p:nvPr>
        </p:nvSpPr>
        <p:spPr>
          <a:xfrm>
            <a:off x="9232926" y="5600986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100000"/>
              </a:lnSpc>
            </a:pPr>
            <a:r>
              <a:rPr sz="1200">
                <a:solidFill>
                  <a:schemeClr val="accent1">
                    <a:lumMod val="49571"/>
                  </a:schemeClr>
                </a:solidFill>
                <a:cs typeface="+mn-lt"/>
              </a:rPr>
              <a:t>稳健回报</a:t>
            </a:r>
            <a:endParaRPr sz="1200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55"/>
            </p:custDataLst>
          </p:nvPr>
        </p:nvSpPr>
        <p:spPr>
          <a:xfrm>
            <a:off x="8206155" y="2158365"/>
            <a:ext cx="3296821" cy="1905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92" h="30">
                <a:moveTo>
                  <a:pt x="131" y="0"/>
                </a:moveTo>
                <a:lnTo>
                  <a:pt x="5061" y="0"/>
                </a:lnTo>
                <a:cubicBezTo>
                  <a:pt x="5108" y="0"/>
                  <a:pt x="5152" y="11"/>
                  <a:pt x="5192" y="30"/>
                </a:cubicBezTo>
                <a:lnTo>
                  <a:pt x="0" y="30"/>
                </a:lnTo>
                <a:cubicBezTo>
                  <a:pt x="40" y="11"/>
                  <a:pt x="84" y="0"/>
                  <a:pt x="13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行业案例印证回报逻辑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71525" y="1288732"/>
            <a:ext cx="31178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1A3A5C"/>
                </a:solidFill>
                <a:cs typeface="+mn-lt"/>
              </a:rPr>
              <a:t>品牌</a:t>
            </a:r>
            <a:r>
              <a:rPr lang="en-US" altLang="zh-CN" sz="2100" b="1" spc="42">
                <a:solidFill>
                  <a:srgbClr val="1A3A5C"/>
                </a:solidFill>
                <a:cs typeface="+mn-lt"/>
              </a:rPr>
              <a:t>A·AI-PMS</a:t>
            </a:r>
            <a:r>
              <a:rPr lang="zh-CN" altLang="en-US" sz="2100" b="1" spc="42">
                <a:solidFill>
                  <a:srgbClr val="1A3A5C"/>
                </a:solidFill>
                <a:cs typeface="+mn-lt"/>
              </a:rPr>
              <a:t>系统</a:t>
            </a:r>
            <a:endParaRPr lang="zh-CN" altLang="en-US"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771525" y="1738789"/>
            <a:ext cx="31178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高星连锁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· AI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驱动的酒店管理系统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771525" y="2080895"/>
            <a:ext cx="3117850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任意多边形 8"/>
          <p:cNvSpPr/>
          <p:nvPr>
            <p:custDataLst>
              <p:tags r:id="rId6"/>
            </p:custDataLst>
          </p:nvPr>
        </p:nvSpPr>
        <p:spPr>
          <a:xfrm>
            <a:off x="771525" y="2350770"/>
            <a:ext cx="3117850" cy="471170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923925" y="2450097"/>
            <a:ext cx="1256405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3200</a:t>
            </a:r>
            <a:r>
              <a:rPr lang="zh-CN" b="1">
                <a:solidFill>
                  <a:schemeClr val="tx2"/>
                </a:solidFill>
                <a:cs typeface="+mn-lt"/>
              </a:rPr>
              <a:t>余家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2066030" y="247962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门店落地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2" name="任意多边形 11"/>
          <p:cNvSpPr/>
          <p:nvPr>
            <p:custDataLst>
              <p:tags r:id="rId9"/>
            </p:custDataLst>
          </p:nvPr>
        </p:nvSpPr>
        <p:spPr>
          <a:xfrm>
            <a:off x="771525" y="3082290"/>
            <a:ext cx="3117850" cy="471805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0"/>
            </p:custDataLst>
          </p:nvPr>
        </p:nvSpPr>
        <p:spPr>
          <a:xfrm>
            <a:off x="923925" y="3181883"/>
            <a:ext cx="1485005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50–80</a:t>
            </a:r>
            <a:r>
              <a:rPr lang="zh-CN" b="1">
                <a:solidFill>
                  <a:schemeClr val="tx2"/>
                </a:solidFill>
                <a:cs typeface="+mn-lt"/>
              </a:rPr>
              <a:t>万元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4" name="文本框 13"/>
          <p:cNvSpPr txBox="1"/>
          <p:nvPr>
            <p:custDataLst>
              <p:tags r:id="rId11"/>
            </p:custDataLst>
          </p:nvPr>
        </p:nvSpPr>
        <p:spPr>
          <a:xfrm>
            <a:off x="2294630" y="321141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单店投资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5" name="任意多边形 14"/>
          <p:cNvSpPr/>
          <p:nvPr>
            <p:custDataLst>
              <p:tags r:id="rId12"/>
            </p:custDataLst>
          </p:nvPr>
        </p:nvSpPr>
        <p:spPr>
          <a:xfrm>
            <a:off x="771525" y="3814445"/>
            <a:ext cx="3117850" cy="471170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>
            <p:custDataLst>
              <p:tags r:id="rId13"/>
            </p:custDataLst>
          </p:nvPr>
        </p:nvSpPr>
        <p:spPr>
          <a:xfrm>
            <a:off x="923925" y="3913670"/>
            <a:ext cx="724271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50%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7" name="文本框 16"/>
          <p:cNvSpPr txBox="1"/>
          <p:nvPr>
            <p:custDataLst>
              <p:tags r:id="rId14"/>
            </p:custDataLst>
          </p:nvPr>
        </p:nvSpPr>
        <p:spPr>
          <a:xfrm>
            <a:off x="1533896" y="3943198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运营效率提升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8" name="任意多边形 17"/>
          <p:cNvSpPr/>
          <p:nvPr>
            <p:custDataLst>
              <p:tags r:id="rId15"/>
            </p:custDataLst>
          </p:nvPr>
        </p:nvSpPr>
        <p:spPr>
          <a:xfrm>
            <a:off x="771525" y="4545965"/>
            <a:ext cx="3117850" cy="471805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6"/>
            </p:custDataLst>
          </p:nvPr>
        </p:nvSpPr>
        <p:spPr>
          <a:xfrm>
            <a:off x="923925" y="4645466"/>
            <a:ext cx="724271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35%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0" name="文本框 19"/>
          <p:cNvSpPr txBox="1"/>
          <p:nvPr>
            <p:custDataLst>
              <p:tags r:id="rId17"/>
            </p:custDataLst>
          </p:nvPr>
        </p:nvSpPr>
        <p:spPr>
          <a:xfrm>
            <a:off x="1533896" y="4674994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人工成本降低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21" name="任意多边形 20"/>
          <p:cNvSpPr/>
          <p:nvPr>
            <p:custDataLst>
              <p:tags r:id="rId18"/>
            </p:custDataLst>
          </p:nvPr>
        </p:nvSpPr>
        <p:spPr>
          <a:xfrm>
            <a:off x="771525" y="5278120"/>
            <a:ext cx="3117850" cy="471170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923925" y="5377253"/>
            <a:ext cx="1485005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18–24</a:t>
            </a:r>
            <a:r>
              <a:rPr lang="zh-CN" b="1">
                <a:solidFill>
                  <a:schemeClr val="tx2"/>
                </a:solidFill>
                <a:cs typeface="+mn-lt"/>
              </a:rPr>
              <a:t>个月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2294630" y="5406780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投资回收期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771525" y="6010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4792" t="-5897" r="-4792" b="-5897"/>
          <a:stretch>
            <a:fillRect/>
          </a:stretch>
        </p:blipFill>
        <p:spPr>
          <a:xfrm>
            <a:off x="821055" y="6071870"/>
            <a:ext cx="167005" cy="138430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25"/>
            </p:custDataLst>
          </p:nvPr>
        </p:nvSpPr>
        <p:spPr>
          <a:xfrm>
            <a:off x="1152525" y="6043613"/>
            <a:ext cx="1814808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chemeClr val="tx2"/>
                </a:solidFill>
                <a:cs typeface="+mn-lt"/>
              </a:rPr>
              <a:t>智慧前台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 · PMS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一体化</a:t>
            </a:r>
            <a:endParaRPr lang="zh-CN" altLang="en-US"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26"/>
            </p:custDataLst>
          </p:nvPr>
        </p:nvSpPr>
        <p:spPr>
          <a:xfrm>
            <a:off x="58102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27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28"/>
            </p:custDataLst>
          </p:nvPr>
        </p:nvSpPr>
        <p:spPr>
          <a:xfrm>
            <a:off x="4537101" y="1288732"/>
            <a:ext cx="311787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2100" b="1" spc="42">
                <a:solidFill>
                  <a:srgbClr val="1A3A5C"/>
                </a:solidFill>
                <a:cs typeface="+mn-lt"/>
              </a:rPr>
              <a:t>品牌</a:t>
            </a:r>
            <a:r>
              <a:rPr lang="en-US" altLang="zh-CN" sz="2100" b="1" spc="42">
                <a:solidFill>
                  <a:srgbClr val="1A3A5C"/>
                </a:solidFill>
                <a:cs typeface="+mn-lt"/>
              </a:rPr>
              <a:t>B·</a:t>
            </a:r>
            <a:r>
              <a:rPr lang="zh-CN" altLang="en-US" sz="2100" b="1" spc="42">
                <a:solidFill>
                  <a:srgbClr val="1A3A5C"/>
                </a:solidFill>
                <a:cs typeface="+mn-lt"/>
              </a:rPr>
              <a:t>智能客房改造</a:t>
            </a:r>
            <a:endParaRPr lang="zh-CN" altLang="en-US"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31" name="文本框 30"/>
          <p:cNvSpPr txBox="1"/>
          <p:nvPr>
            <p:custDataLst>
              <p:tags r:id="rId29"/>
            </p:custDataLst>
          </p:nvPr>
        </p:nvSpPr>
        <p:spPr>
          <a:xfrm>
            <a:off x="4537101" y="1738789"/>
            <a:ext cx="311787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350">
                <a:solidFill>
                  <a:schemeClr val="tx2"/>
                </a:solidFill>
                <a:cs typeface="+mn-lt"/>
              </a:rPr>
              <a:t>中端连锁</a:t>
            </a:r>
            <a:r>
              <a:rPr lang="en-US" altLang="zh-CN" sz="135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350">
                <a:solidFill>
                  <a:schemeClr val="tx2"/>
                </a:solidFill>
                <a:cs typeface="+mn-lt"/>
              </a:rPr>
              <a:t>全屋智能客房升级</a:t>
            </a:r>
            <a:endParaRPr lang="zh-CN" altLang="en-US" sz="1350">
              <a:solidFill>
                <a:schemeClr val="tx2"/>
              </a:solidFill>
              <a:cs typeface="+mn-lt"/>
            </a:endParaRPr>
          </a:p>
        </p:txBody>
      </p:sp>
      <p:sp>
        <p:nvSpPr>
          <p:cNvPr id="32" name="矩形 31"/>
          <p:cNvSpPr/>
          <p:nvPr>
            <p:custDataLst>
              <p:tags r:id="rId30"/>
            </p:custDataLst>
          </p:nvPr>
        </p:nvSpPr>
        <p:spPr>
          <a:xfrm>
            <a:off x="4537075" y="2080895"/>
            <a:ext cx="3117850" cy="9525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1"/>
            </p:custDataLst>
          </p:nvPr>
        </p:nvSpPr>
        <p:spPr>
          <a:xfrm>
            <a:off x="4537075" y="2350770"/>
            <a:ext cx="3117850" cy="471170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4689501" y="2450097"/>
            <a:ext cx="885158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500</a:t>
            </a:r>
            <a:r>
              <a:rPr lang="zh-CN" b="1">
                <a:solidFill>
                  <a:schemeClr val="tx2"/>
                </a:solidFill>
                <a:cs typeface="+mn-lt"/>
              </a:rPr>
              <a:t>家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5460359" y="2479624"/>
            <a:ext cx="12002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中端酒店覆盖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36" name="任意多边形 35"/>
          <p:cNvSpPr/>
          <p:nvPr>
            <p:custDataLst>
              <p:tags r:id="rId34"/>
            </p:custDataLst>
          </p:nvPr>
        </p:nvSpPr>
        <p:spPr>
          <a:xfrm>
            <a:off x="4537075" y="3082290"/>
            <a:ext cx="3117850" cy="471805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>
            <p:custDataLst>
              <p:tags r:id="rId35"/>
            </p:custDataLst>
          </p:nvPr>
        </p:nvSpPr>
        <p:spPr>
          <a:xfrm>
            <a:off x="4689501" y="3181883"/>
            <a:ext cx="1969665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8000–12000</a:t>
            </a:r>
            <a:r>
              <a:rPr lang="zh-CN" b="1">
                <a:solidFill>
                  <a:schemeClr val="tx2"/>
                </a:solidFill>
                <a:cs typeface="+mn-lt"/>
              </a:rPr>
              <a:t>元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6544866" y="3211411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单间投资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39" name="任意多边形 38"/>
          <p:cNvSpPr/>
          <p:nvPr>
            <p:custDataLst>
              <p:tags r:id="rId37"/>
            </p:custDataLst>
          </p:nvPr>
        </p:nvSpPr>
        <p:spPr>
          <a:xfrm>
            <a:off x="4537075" y="3814445"/>
            <a:ext cx="3117850" cy="471170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38"/>
            </p:custDataLst>
          </p:nvPr>
        </p:nvSpPr>
        <p:spPr>
          <a:xfrm>
            <a:off x="4689501" y="3913670"/>
            <a:ext cx="1238097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20–30%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1" name="文本框 40"/>
          <p:cNvSpPr txBox="1"/>
          <p:nvPr>
            <p:custDataLst>
              <p:tags r:id="rId39"/>
            </p:custDataLst>
          </p:nvPr>
        </p:nvSpPr>
        <p:spPr>
          <a:xfrm>
            <a:off x="5813298" y="3943198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满意度提升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42" name="任意多边形 41"/>
          <p:cNvSpPr/>
          <p:nvPr>
            <p:custDataLst>
              <p:tags r:id="rId40"/>
            </p:custDataLst>
          </p:nvPr>
        </p:nvSpPr>
        <p:spPr>
          <a:xfrm>
            <a:off x="4537075" y="4545965"/>
            <a:ext cx="3117850" cy="471805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4689501" y="4645466"/>
            <a:ext cx="1238097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10–20%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4" name="文本框 43"/>
          <p:cNvSpPr txBox="1"/>
          <p:nvPr>
            <p:custDataLst>
              <p:tags r:id="rId42"/>
            </p:custDataLst>
          </p:nvPr>
        </p:nvSpPr>
        <p:spPr>
          <a:xfrm>
            <a:off x="5813298" y="4674994"/>
            <a:ext cx="8573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房价溢价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3"/>
            </p:custDataLst>
          </p:nvPr>
        </p:nvSpPr>
        <p:spPr>
          <a:xfrm>
            <a:off x="4537075" y="5278120"/>
            <a:ext cx="3117850" cy="471170"/>
          </a:xfrm>
          <a:custGeom>
            <a:avLst/>
            <a:gdLst>
              <a:gd name="sw" fmla="*/ 1 w 4910"/>
              <a:gd name="sh" fmla="*/ 1 h 742"/>
              <a:gd name="mins" fmla="min sw sh"/>
              <a:gd name="dsw" fmla="+- 0 sw mins"/>
              <a:gd name="dsh" fmla="+- 0 sh mins"/>
              <a:gd name="p0x0" fmla="*/ 180 w 4910"/>
              <a:gd name="p0y0" fmla="*/ 0 h 742"/>
              <a:gd name="p0x1" fmla="*/ 4730 w 4910"/>
              <a:gd name="p0y1" fmla="*/ 0 h 742"/>
              <a:gd name="p0x2" fmla="*/ 4829 w 4910"/>
              <a:gd name="p0y2" fmla="*/ 0 h 742"/>
              <a:gd name="p0x3" fmla="*/ 4910 w 4910"/>
              <a:gd name="p0y3" fmla="*/ 80 h 742"/>
              <a:gd name="p0x4" fmla="*/ 4910 w 4910"/>
              <a:gd name="p0y4" fmla="*/ 180 h 742"/>
              <a:gd name="p0x5" fmla="*/ 4910 w 4910"/>
              <a:gd name="p0y5" fmla="*/ 562 h 742"/>
              <a:gd name="p0x6" fmla="*/ 4910 w 4910"/>
              <a:gd name="p0y6" fmla="*/ 661 h 742"/>
              <a:gd name="p0x7" fmla="*/ 4829 w 4910"/>
              <a:gd name="p0y7" fmla="*/ 742 h 742"/>
              <a:gd name="p0x8" fmla="*/ 4730 w 4910"/>
              <a:gd name="p0y8" fmla="*/ 742 h 742"/>
              <a:gd name="p0x9" fmla="*/ 180 w 4910"/>
              <a:gd name="p0y9" fmla="*/ 742 h 742"/>
              <a:gd name="p0x10" fmla="*/ 80 w 4910"/>
              <a:gd name="p0y10" fmla="*/ 742 h 742"/>
              <a:gd name="p0x11" fmla="*/ 0 w 4910"/>
              <a:gd name="p0y11" fmla="*/ 661 h 742"/>
              <a:gd name="p0x12" fmla="*/ 0 w 4910"/>
              <a:gd name="p0y12" fmla="*/ 562 h 742"/>
              <a:gd name="p0x13" fmla="*/ 0 w 4910"/>
              <a:gd name="p0y13" fmla="*/ 180 h 742"/>
              <a:gd name="p0x14" fmla="*/ 0 w 4910"/>
              <a:gd name="p0y14" fmla="*/ 80 h 742"/>
              <a:gd name="p0x15" fmla="*/ 80 w 4910"/>
              <a:gd name="p0y15" fmla="*/ 0 h 742"/>
              <a:gd name="p0x16" fmla="*/ 180 w 4910"/>
              <a:gd name="p0y16" fmla="*/ 0 h 74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文本框 45"/>
          <p:cNvSpPr txBox="1"/>
          <p:nvPr>
            <p:custDataLst>
              <p:tags r:id="rId44"/>
            </p:custDataLst>
          </p:nvPr>
        </p:nvSpPr>
        <p:spPr>
          <a:xfrm>
            <a:off x="4689501" y="5377253"/>
            <a:ext cx="1485005" cy="25431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lang="en-US" b="1">
                <a:solidFill>
                  <a:schemeClr val="tx2"/>
                </a:solidFill>
                <a:cs typeface="+mn-lt"/>
              </a:rPr>
              <a:t>24–30</a:t>
            </a:r>
            <a:r>
              <a:rPr lang="zh-CN" b="1">
                <a:solidFill>
                  <a:schemeClr val="tx2"/>
                </a:solidFill>
                <a:cs typeface="+mn-lt"/>
              </a:rPr>
              <a:t>个月</a:t>
            </a:r>
            <a:endParaRPr 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47" name="文本框 46"/>
          <p:cNvSpPr txBox="1"/>
          <p:nvPr>
            <p:custDataLst>
              <p:tags r:id="rId45"/>
            </p:custDataLst>
          </p:nvPr>
        </p:nvSpPr>
        <p:spPr>
          <a:xfrm>
            <a:off x="6060205" y="5406780"/>
            <a:ext cx="102877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3D5A78"/>
                </a:solidFill>
                <a:cs typeface="+mn-lt"/>
              </a:rPr>
              <a:t>投资回收期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6"/>
            </p:custDataLst>
          </p:nvPr>
        </p:nvSpPr>
        <p:spPr>
          <a:xfrm>
            <a:off x="4537075" y="6010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14416"/>
              <a:lumOff val="8558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9" name="图片 48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3333" t="-16061" r="-3333" b="-16061"/>
          <a:stretch>
            <a:fillRect/>
          </a:stretch>
        </p:blipFill>
        <p:spPr>
          <a:xfrm>
            <a:off x="4594225" y="6071870"/>
            <a:ext cx="152400" cy="138430"/>
          </a:xfrm>
          <a:prstGeom prst="rect">
            <a:avLst/>
          </a:prstGeom>
        </p:spPr>
      </p:pic>
      <p:sp>
        <p:nvSpPr>
          <p:cNvPr id="51" name="文本框 50"/>
          <p:cNvSpPr txBox="1"/>
          <p:nvPr>
            <p:custDataLst>
              <p:tags r:id="rId50"/>
            </p:custDataLst>
          </p:nvPr>
        </p:nvSpPr>
        <p:spPr>
          <a:xfrm>
            <a:off x="4918101" y="6043613"/>
            <a:ext cx="171822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>
                <a:solidFill>
                  <a:schemeClr val="tx2"/>
                </a:solidFill>
                <a:cs typeface="+mn-lt"/>
              </a:rPr>
              <a:t>智能客控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语音</a:t>
            </a:r>
            <a:r>
              <a:rPr lang="en-US" altLang="zh-CN" sz="1200" b="1">
                <a:solidFill>
                  <a:schemeClr val="tx2"/>
                </a:solidFill>
                <a:cs typeface="+mn-lt"/>
              </a:rPr>
              <a:t>+</a:t>
            </a:r>
            <a:r>
              <a:rPr lang="zh-CN" altLang="en-US" sz="1200" b="1">
                <a:solidFill>
                  <a:schemeClr val="tx2"/>
                </a:solidFill>
                <a:cs typeface="+mn-lt"/>
              </a:rPr>
              <a:t>面板</a:t>
            </a:r>
            <a:endParaRPr lang="zh-CN" altLang="en-US" sz="12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9" name="矩形 28"/>
          <p:cNvSpPr/>
          <p:nvPr>
            <p:custDataLst>
              <p:tags r:id="rId51"/>
            </p:custDataLst>
          </p:nvPr>
        </p:nvSpPr>
        <p:spPr>
          <a:xfrm>
            <a:off x="434657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52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>
            <p:custDataLst>
              <p:tags r:id="rId53"/>
            </p:custDataLst>
          </p:nvPr>
        </p:nvSpPr>
        <p:spPr>
          <a:xfrm>
            <a:off x="9556750" y="1814195"/>
            <a:ext cx="609600" cy="609600"/>
          </a:xfrm>
          <a:custGeom>
            <a:avLst/>
            <a:gdLst>
              <a:gd name="sw" fmla="*/ 1 w 960"/>
              <a:gd name="sh" fmla="*/ 1 h 960"/>
              <a:gd name="mins" fmla="min sw sh"/>
              <a:gd name="dsw" fmla="+- 0 sw mins"/>
              <a:gd name="dsh" fmla="+- 0 sh mins"/>
              <a:gd name="p0x0" fmla="*/ 480 w 960"/>
              <a:gd name="p0y0" fmla="*/ 0 h 960"/>
              <a:gd name="p0x1" fmla="*/ 745 w 960"/>
              <a:gd name="p0y1" fmla="*/ 0 h 960"/>
              <a:gd name="p0x2" fmla="*/ 960 w 960"/>
              <a:gd name="p0y2" fmla="*/ 214 h 960"/>
              <a:gd name="p0x3" fmla="*/ 960 w 960"/>
              <a:gd name="p0y3" fmla="*/ 480 h 960"/>
              <a:gd name="p0x4" fmla="*/ 960 w 960"/>
              <a:gd name="p0y4" fmla="*/ 745 h 960"/>
              <a:gd name="p0x5" fmla="*/ 745 w 960"/>
              <a:gd name="p0y5" fmla="*/ 960 h 960"/>
              <a:gd name="p0x6" fmla="*/ 480 w 960"/>
              <a:gd name="p0y6" fmla="*/ 960 h 960"/>
              <a:gd name="p0x7" fmla="*/ 214 w 960"/>
              <a:gd name="p0y7" fmla="*/ 960 h 960"/>
              <a:gd name="p0x8" fmla="*/ 0 w 960"/>
              <a:gd name="p0y8" fmla="*/ 745 h 960"/>
              <a:gd name="p0x9" fmla="*/ 0 w 960"/>
              <a:gd name="p0y9" fmla="*/ 480 h 960"/>
              <a:gd name="p0x10" fmla="*/ 0 w 960"/>
              <a:gd name="p0y10" fmla="*/ 214 h 960"/>
              <a:gd name="p0x11" fmla="*/ 214 w 960"/>
              <a:gd name="p0y11" fmla="*/ 0 h 960"/>
              <a:gd name="p0x12" fmla="*/ 480 w 960"/>
              <a:gd name="p0y12" fmla="*/ 0 h 96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6" name="图片 55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 t="-30000" b="-30000"/>
          <a:stretch>
            <a:fillRect/>
          </a:stretch>
        </p:blipFill>
        <p:spPr>
          <a:xfrm>
            <a:off x="9732645" y="2004695"/>
            <a:ext cx="257175" cy="228600"/>
          </a:xfrm>
          <a:prstGeom prst="rect">
            <a:avLst/>
          </a:prstGeom>
        </p:spPr>
      </p:pic>
      <p:sp>
        <p:nvSpPr>
          <p:cNvPr id="58" name="文本框 57"/>
          <p:cNvSpPr txBox="1"/>
          <p:nvPr>
            <p:custDataLst>
              <p:tags r:id="rId57"/>
            </p:custDataLst>
          </p:nvPr>
        </p:nvSpPr>
        <p:spPr>
          <a:xfrm>
            <a:off x="8594751" y="2560320"/>
            <a:ext cx="2533650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不同档次酒店均有</a:t>
            </a:r>
            <a:endParaRPr sz="2100" b="1">
              <a:solidFill>
                <a:schemeClr val="tx2"/>
              </a:solidFill>
              <a:cs typeface="+mn-lt"/>
            </a:endParaRPr>
          </a:p>
          <a:p>
            <a:pPr algn="ctr">
              <a:lnSpc>
                <a:spcPct val="104000"/>
              </a:lnSpc>
            </a:pPr>
            <a:r>
              <a:rPr sz="2100" b="1">
                <a:solidFill>
                  <a:schemeClr val="tx2"/>
                </a:solidFill>
                <a:cs typeface="+mn-lt"/>
              </a:rPr>
              <a:t>匹配的投入产出节奏</a:t>
            </a:r>
            <a:endParaRPr sz="21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59" name="任意多边形 58"/>
          <p:cNvSpPr/>
          <p:nvPr>
            <p:custDataLst>
              <p:tags r:id="rId58"/>
            </p:custDataLst>
          </p:nvPr>
        </p:nvSpPr>
        <p:spPr>
          <a:xfrm>
            <a:off x="9594850" y="3395345"/>
            <a:ext cx="533400" cy="28575"/>
          </a:xfrm>
          <a:custGeom>
            <a:avLst/>
            <a:gdLst>
              <a:gd name="sw" fmla="*/ 1 w 840"/>
              <a:gd name="sh" fmla="*/ 1 h 45"/>
              <a:gd name="mins" fmla="min sw sh"/>
              <a:gd name="dsw" fmla="+- 0 sw mins"/>
              <a:gd name="dsh" fmla="+- 0 sh mins"/>
              <a:gd name="p0x0" fmla="*/ 22 w 840"/>
              <a:gd name="p0y0" fmla="*/ 0 h 45"/>
              <a:gd name="p0x1" fmla="*/ 817 w 840"/>
              <a:gd name="p0y1" fmla="*/ 0 h 45"/>
              <a:gd name="p0x2" fmla="*/ 829 w 840"/>
              <a:gd name="p0y2" fmla="*/ 0 h 45"/>
              <a:gd name="p0x3" fmla="*/ 840 w 840"/>
              <a:gd name="p0y3" fmla="*/ 10 h 45"/>
              <a:gd name="p0x4" fmla="*/ 840 w 840"/>
              <a:gd name="p0y4" fmla="*/ 22 h 45"/>
              <a:gd name="p0x5" fmla="*/ 840 w 840"/>
              <a:gd name="p0y5" fmla="*/ 34 h 45"/>
              <a:gd name="p0x6" fmla="*/ 829 w 840"/>
              <a:gd name="p0y6" fmla="*/ 45 h 45"/>
              <a:gd name="p0x7" fmla="*/ 817 w 840"/>
              <a:gd name="p0y7" fmla="*/ 45 h 45"/>
              <a:gd name="p0x8" fmla="*/ 22 w 840"/>
              <a:gd name="p0y8" fmla="*/ 45 h 45"/>
              <a:gd name="p0x9" fmla="*/ 10 w 840"/>
              <a:gd name="p0y9" fmla="*/ 45 h 45"/>
              <a:gd name="p0x10" fmla="*/ 0 w 840"/>
              <a:gd name="p0y10" fmla="*/ 34 h 45"/>
              <a:gd name="p0x11" fmla="*/ 0 w 840"/>
              <a:gd name="p0y11" fmla="*/ 22 h 45"/>
              <a:gd name="p0x12" fmla="*/ 0 w 840"/>
              <a:gd name="p0y12" fmla="*/ 10 h 45"/>
              <a:gd name="p0x13" fmla="*/ 10 w 840"/>
              <a:gd name="p0y13" fmla="*/ 0 h 45"/>
              <a:gd name="p0x14" fmla="*/ 22 w 8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>
            <p:custDataLst>
              <p:tags r:id="rId59"/>
            </p:custDataLst>
          </p:nvPr>
        </p:nvSpPr>
        <p:spPr>
          <a:xfrm>
            <a:off x="8302625" y="3576320"/>
            <a:ext cx="3117850" cy="733425"/>
          </a:xfrm>
          <a:custGeom>
            <a:avLst/>
            <a:gdLst>
              <a:gd name="sw" fmla="*/ 1 w 4910"/>
              <a:gd name="sh" fmla="*/ 1 h 1155"/>
              <a:gd name="mins" fmla="min sw sh"/>
              <a:gd name="dsw" fmla="+- 0 sw mins"/>
              <a:gd name="dsh" fmla="+- 0 sh mins"/>
              <a:gd name="p0x0" fmla="*/ 180 w 4910"/>
              <a:gd name="p0y0" fmla="*/ 0 h 1155"/>
              <a:gd name="p0x1" fmla="*/ 4730 w 4910"/>
              <a:gd name="p0y1" fmla="*/ 0 h 1155"/>
              <a:gd name="p0x2" fmla="*/ 4829 w 4910"/>
              <a:gd name="p0y2" fmla="*/ 0 h 1155"/>
              <a:gd name="p0x3" fmla="*/ 4910 w 4910"/>
              <a:gd name="p0y3" fmla="*/ 80 h 1155"/>
              <a:gd name="p0x4" fmla="*/ 4910 w 4910"/>
              <a:gd name="p0y4" fmla="*/ 180 h 1155"/>
              <a:gd name="p0x5" fmla="*/ 4910 w 4910"/>
              <a:gd name="p0y5" fmla="*/ 975 h 1155"/>
              <a:gd name="p0x6" fmla="*/ 4910 w 4910"/>
              <a:gd name="p0y6" fmla="*/ 1074 h 1155"/>
              <a:gd name="p0x7" fmla="*/ 4829 w 4910"/>
              <a:gd name="p0y7" fmla="*/ 1155 h 1155"/>
              <a:gd name="p0x8" fmla="*/ 4730 w 4910"/>
              <a:gd name="p0y8" fmla="*/ 1155 h 1155"/>
              <a:gd name="p0x9" fmla="*/ 180 w 4910"/>
              <a:gd name="p0y9" fmla="*/ 1155 h 1155"/>
              <a:gd name="p0x10" fmla="*/ 80 w 4910"/>
              <a:gd name="p0y10" fmla="*/ 1155 h 1155"/>
              <a:gd name="p0x11" fmla="*/ 0 w 4910"/>
              <a:gd name="p0y11" fmla="*/ 1074 h 1155"/>
              <a:gd name="p0x12" fmla="*/ 0 w 4910"/>
              <a:gd name="p0y12" fmla="*/ 975 h 1155"/>
              <a:gd name="p0x13" fmla="*/ 0 w 4910"/>
              <a:gd name="p0y13" fmla="*/ 180 h 1155"/>
              <a:gd name="p0x14" fmla="*/ 0 w 4910"/>
              <a:gd name="p0y14" fmla="*/ 80 h 1155"/>
              <a:gd name="p0x15" fmla="*/ 80 w 4910"/>
              <a:gd name="p0y15" fmla="*/ 0 h 1155"/>
              <a:gd name="p0x16" fmla="*/ 180 w 4910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任意多边形 60"/>
          <p:cNvSpPr/>
          <p:nvPr>
            <p:custDataLst>
              <p:tags r:id="rId60"/>
            </p:custDataLst>
          </p:nvPr>
        </p:nvSpPr>
        <p:spPr>
          <a:xfrm>
            <a:off x="8455025" y="38100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2" name="图片 61"/>
          <p:cNvPicPr>
            <a:picLocks noChangeAspect="1"/>
          </p:cNvPicPr>
          <p:nvPr>
            <p:custDataLst>
              <p:tags r:id="rId61"/>
            </p:custDataLst>
          </p:nvPr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/>
          <a:stretch>
            <a:fillRect/>
          </a:stretch>
        </p:blipFill>
        <p:spPr>
          <a:xfrm>
            <a:off x="8545195" y="3886200"/>
            <a:ext cx="85725" cy="114300"/>
          </a:xfrm>
          <a:prstGeom prst="rect">
            <a:avLst/>
          </a:prstGeom>
        </p:spPr>
      </p:pic>
      <p:sp>
        <p:nvSpPr>
          <p:cNvPr id="64" name="文本框 63"/>
          <p:cNvSpPr txBox="1"/>
          <p:nvPr>
            <p:custDataLst>
              <p:tags r:id="rId64"/>
            </p:custDataLst>
          </p:nvPr>
        </p:nvSpPr>
        <p:spPr>
          <a:xfrm>
            <a:off x="8942413" y="3690938"/>
            <a:ext cx="2219325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chemeClr val="tx2"/>
                </a:solidFill>
                <a:cs typeface="+mn-lt"/>
              </a:rPr>
              <a:t>高星酒店</a:t>
            </a:r>
            <a:r>
              <a:rPr lang="en-US" sz="150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重投入重回报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规模效应显著</a:t>
            </a:r>
            <a:endParaRPr lang="zh-CN" altLang="en-US"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65" name="任意多边形 64"/>
          <p:cNvSpPr/>
          <p:nvPr>
            <p:custDataLst>
              <p:tags r:id="rId65"/>
            </p:custDataLst>
          </p:nvPr>
        </p:nvSpPr>
        <p:spPr>
          <a:xfrm>
            <a:off x="8302625" y="4424045"/>
            <a:ext cx="3117850" cy="733425"/>
          </a:xfrm>
          <a:custGeom>
            <a:avLst/>
            <a:gdLst>
              <a:gd name="sw" fmla="*/ 1 w 4910"/>
              <a:gd name="sh" fmla="*/ 1 h 1155"/>
              <a:gd name="mins" fmla="min sw sh"/>
              <a:gd name="dsw" fmla="+- 0 sw mins"/>
              <a:gd name="dsh" fmla="+- 0 sh mins"/>
              <a:gd name="p0x0" fmla="*/ 180 w 4910"/>
              <a:gd name="p0y0" fmla="*/ 0 h 1155"/>
              <a:gd name="p0x1" fmla="*/ 4730 w 4910"/>
              <a:gd name="p0y1" fmla="*/ 0 h 1155"/>
              <a:gd name="p0x2" fmla="*/ 4829 w 4910"/>
              <a:gd name="p0y2" fmla="*/ 0 h 1155"/>
              <a:gd name="p0x3" fmla="*/ 4910 w 4910"/>
              <a:gd name="p0y3" fmla="*/ 80 h 1155"/>
              <a:gd name="p0x4" fmla="*/ 4910 w 4910"/>
              <a:gd name="p0y4" fmla="*/ 180 h 1155"/>
              <a:gd name="p0x5" fmla="*/ 4910 w 4910"/>
              <a:gd name="p0y5" fmla="*/ 975 h 1155"/>
              <a:gd name="p0x6" fmla="*/ 4910 w 4910"/>
              <a:gd name="p0y6" fmla="*/ 1074 h 1155"/>
              <a:gd name="p0x7" fmla="*/ 4829 w 4910"/>
              <a:gd name="p0y7" fmla="*/ 1155 h 1155"/>
              <a:gd name="p0x8" fmla="*/ 4730 w 4910"/>
              <a:gd name="p0y8" fmla="*/ 1155 h 1155"/>
              <a:gd name="p0x9" fmla="*/ 180 w 4910"/>
              <a:gd name="p0y9" fmla="*/ 1155 h 1155"/>
              <a:gd name="p0x10" fmla="*/ 80 w 4910"/>
              <a:gd name="p0y10" fmla="*/ 1155 h 1155"/>
              <a:gd name="p0x11" fmla="*/ 0 w 4910"/>
              <a:gd name="p0y11" fmla="*/ 1074 h 1155"/>
              <a:gd name="p0x12" fmla="*/ 0 w 4910"/>
              <a:gd name="p0y12" fmla="*/ 975 h 1155"/>
              <a:gd name="p0x13" fmla="*/ 0 w 4910"/>
              <a:gd name="p0y13" fmla="*/ 180 h 1155"/>
              <a:gd name="p0x14" fmla="*/ 0 w 4910"/>
              <a:gd name="p0y14" fmla="*/ 80 h 1155"/>
              <a:gd name="p0x15" fmla="*/ 80 w 4910"/>
              <a:gd name="p0y15" fmla="*/ 0 h 1155"/>
              <a:gd name="p0x16" fmla="*/ 180 w 4910"/>
              <a:gd name="p0y16" fmla="*/ 0 h 11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6" name="任意多边形 65"/>
          <p:cNvSpPr/>
          <p:nvPr>
            <p:custDataLst>
              <p:tags r:id="rId66"/>
            </p:custDataLst>
          </p:nvPr>
        </p:nvSpPr>
        <p:spPr>
          <a:xfrm>
            <a:off x="8455025" y="465772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7" name="图片 66"/>
          <p:cNvPicPr>
            <a:picLocks noChangeAspect="1"/>
          </p:cNvPicPr>
          <p:nvPr>
            <p:custDataLst>
              <p:tags r:id="rId67"/>
            </p:custDataLst>
          </p:nvPr>
        </p:nvPicPr>
        <p:blipFill>
          <a:blip r:embed="rId68">
            <a:extLst>
              <a:ext uri="{96DAC541-7B7A-43D3-8B79-37D633B846F1}">
                <asvg:svgBlip xmlns:asvg="http://schemas.microsoft.com/office/drawing/2016/SVG/main" r:embed="rId69"/>
              </a:ext>
            </a:extLst>
          </a:blip>
          <a:srcRect l="-4545" r="-4545"/>
          <a:stretch>
            <a:fillRect/>
          </a:stretch>
        </p:blipFill>
        <p:spPr>
          <a:xfrm>
            <a:off x="8531225" y="4733925"/>
            <a:ext cx="114300" cy="114300"/>
          </a:xfrm>
          <a:prstGeom prst="rect">
            <a:avLst/>
          </a:prstGeom>
        </p:spPr>
      </p:pic>
      <p:sp>
        <p:nvSpPr>
          <p:cNvPr id="69" name="文本框 68"/>
          <p:cNvSpPr txBox="1"/>
          <p:nvPr>
            <p:custDataLst>
              <p:tags r:id="rId70"/>
            </p:custDataLst>
          </p:nvPr>
        </p:nvSpPr>
        <p:spPr>
          <a:xfrm>
            <a:off x="8942413" y="4538663"/>
            <a:ext cx="2219325" cy="5048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500" b="1">
                <a:solidFill>
                  <a:schemeClr val="tx2"/>
                </a:solidFill>
                <a:cs typeface="+mn-lt"/>
              </a:rPr>
              <a:t>中端酒店</a:t>
            </a:r>
            <a:r>
              <a:rPr lang="en-US" sz="150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轻投入快复制</a:t>
            </a:r>
            <a:r>
              <a:rPr lang="en-US" altLang="zh-CN" sz="1500">
                <a:solidFill>
                  <a:schemeClr val="tx2"/>
                </a:solidFill>
                <a:cs typeface="+mn-lt"/>
              </a:rPr>
              <a:t> · </a:t>
            </a:r>
            <a:r>
              <a:rPr lang="zh-CN" altLang="en-US" sz="1500">
                <a:solidFill>
                  <a:schemeClr val="tx2"/>
                </a:solidFill>
                <a:cs typeface="+mn-lt"/>
              </a:rPr>
              <a:t>体验溢价拉动</a:t>
            </a:r>
            <a:endParaRPr lang="zh-CN" altLang="en-US" sz="1500">
              <a:solidFill>
                <a:schemeClr val="tx2"/>
              </a:solidFill>
              <a:cs typeface="+mn-lt"/>
            </a:endParaRPr>
          </a:p>
        </p:txBody>
      </p:sp>
      <p:sp>
        <p:nvSpPr>
          <p:cNvPr id="70" name="任意多边形 69"/>
          <p:cNvSpPr/>
          <p:nvPr>
            <p:custDataLst>
              <p:tags r:id="rId71"/>
            </p:custDataLst>
          </p:nvPr>
        </p:nvSpPr>
        <p:spPr>
          <a:xfrm>
            <a:off x="8302625" y="5781675"/>
            <a:ext cx="3117850" cy="495300"/>
          </a:xfrm>
          <a:custGeom>
            <a:avLst/>
            <a:gdLst>
              <a:gd name="sw" fmla="*/ 1 w 4910"/>
              <a:gd name="sh" fmla="*/ 1 h 780"/>
              <a:gd name="mins" fmla="min sw sh"/>
              <a:gd name="dsw" fmla="+- 0 sw mins"/>
              <a:gd name="dsh" fmla="+- 0 sh mins"/>
              <a:gd name="p0x0" fmla="*/ 180 w 4910"/>
              <a:gd name="p0y0" fmla="*/ 0 h 780"/>
              <a:gd name="p0x1" fmla="*/ 4730 w 4910"/>
              <a:gd name="p0y1" fmla="*/ 0 h 780"/>
              <a:gd name="p0x2" fmla="*/ 4829 w 4910"/>
              <a:gd name="p0y2" fmla="*/ 0 h 780"/>
              <a:gd name="p0x3" fmla="*/ 4910 w 4910"/>
              <a:gd name="p0y3" fmla="*/ 80 h 780"/>
              <a:gd name="p0x4" fmla="*/ 4910 w 4910"/>
              <a:gd name="p0y4" fmla="*/ 180 h 780"/>
              <a:gd name="p0x5" fmla="*/ 4910 w 4910"/>
              <a:gd name="p0y5" fmla="*/ 600 h 780"/>
              <a:gd name="p0x6" fmla="*/ 4910 w 4910"/>
              <a:gd name="p0y6" fmla="*/ 699 h 780"/>
              <a:gd name="p0x7" fmla="*/ 4829 w 4910"/>
              <a:gd name="p0y7" fmla="*/ 780 h 780"/>
              <a:gd name="p0x8" fmla="*/ 4730 w 4910"/>
              <a:gd name="p0y8" fmla="*/ 780 h 780"/>
              <a:gd name="p0x9" fmla="*/ 180 w 4910"/>
              <a:gd name="p0y9" fmla="*/ 780 h 780"/>
              <a:gd name="p0x10" fmla="*/ 80 w 4910"/>
              <a:gd name="p0y10" fmla="*/ 780 h 780"/>
              <a:gd name="p0x11" fmla="*/ 0 w 4910"/>
              <a:gd name="p0y11" fmla="*/ 699 h 780"/>
              <a:gd name="p0x12" fmla="*/ 0 w 4910"/>
              <a:gd name="p0y12" fmla="*/ 600 h 780"/>
              <a:gd name="p0x13" fmla="*/ 0 w 4910"/>
              <a:gd name="p0y13" fmla="*/ 180 h 780"/>
              <a:gd name="p0x14" fmla="*/ 0 w 4910"/>
              <a:gd name="p0y14" fmla="*/ 80 h 780"/>
              <a:gd name="p0x15" fmla="*/ 80 w 4910"/>
              <a:gd name="p0y15" fmla="*/ 0 h 780"/>
              <a:gd name="p0x16" fmla="*/ 180 w 491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>
            <p:custDataLst>
              <p:tags r:id="rId72"/>
            </p:custDataLst>
          </p:nvPr>
        </p:nvSpPr>
        <p:spPr>
          <a:xfrm>
            <a:off x="8642985" y="58959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2" name="图片 71"/>
          <p:cNvPicPr>
            <a:picLocks noChangeAspect="1"/>
          </p:cNvPicPr>
          <p:nvPr>
            <p:custDataLst>
              <p:tags r:id="rId73"/>
            </p:custDataLst>
          </p:nvPr>
        </p:nvPicPr>
        <p:blipFill>
          <a:blip r:embed="rId74">
            <a:extLst>
              <a:ext uri="{96DAC541-7B7A-43D3-8B79-37D633B846F1}">
                <asvg:svgBlip xmlns:asvg="http://schemas.microsoft.com/office/drawing/2016/SVG/main" r:embed="rId75"/>
              </a:ext>
            </a:extLst>
          </a:blip>
          <a:srcRect l="-2333" t="-16667" r="-2333" b="-16667"/>
          <a:stretch>
            <a:fillRect/>
          </a:stretch>
        </p:blipFill>
        <p:spPr>
          <a:xfrm>
            <a:off x="8726170" y="5972175"/>
            <a:ext cx="99695" cy="114300"/>
          </a:xfrm>
          <a:prstGeom prst="rect">
            <a:avLst/>
          </a:prstGeom>
        </p:spPr>
      </p:pic>
      <p:sp>
        <p:nvSpPr>
          <p:cNvPr id="74" name="文本框 73"/>
          <p:cNvSpPr txBox="1"/>
          <p:nvPr>
            <p:custDataLst>
              <p:tags r:id="rId76"/>
            </p:custDataLst>
          </p:nvPr>
        </p:nvSpPr>
        <p:spPr>
          <a:xfrm>
            <a:off x="9024118" y="5929313"/>
            <a:ext cx="2208314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 b="1" spc="72">
                <a:solidFill>
                  <a:schemeClr val="accent1">
                    <a:lumMod val="49571"/>
                  </a:schemeClr>
                </a:solidFill>
                <a:cs typeface="+mn-lt"/>
              </a:rPr>
              <a:t>回报逻辑普适</a:t>
            </a:r>
            <a:r>
              <a:rPr lang="en-US" altLang="zh-CN" sz="1200" b="1" spc="72">
                <a:solidFill>
                  <a:schemeClr val="accent1">
                    <a:lumMod val="49571"/>
                  </a:schemeClr>
                </a:solidFill>
                <a:cs typeface="+mn-lt"/>
              </a:rPr>
              <a:t> · </a:t>
            </a:r>
            <a:r>
              <a:rPr lang="zh-CN" altLang="en-US" sz="1200" b="1" spc="72">
                <a:solidFill>
                  <a:schemeClr val="accent1">
                    <a:lumMod val="49571"/>
                  </a:schemeClr>
                </a:solidFill>
                <a:cs typeface="+mn-lt"/>
              </a:rPr>
              <a:t>案例可复制</a:t>
            </a:r>
            <a:endParaRPr lang="zh-CN" altLang="en-US" sz="1200" b="1" spc="72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sp>
        <p:nvSpPr>
          <p:cNvPr id="53" name="任意多边形 52"/>
          <p:cNvSpPr/>
          <p:nvPr>
            <p:custDataLst>
              <p:tags r:id="rId77"/>
            </p:custDataLst>
          </p:nvPr>
        </p:nvSpPr>
        <p:spPr>
          <a:xfrm>
            <a:off x="8219490" y="1114426"/>
            <a:ext cx="3284120" cy="1904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172" h="30">
                <a:moveTo>
                  <a:pt x="131" y="0"/>
                </a:moveTo>
                <a:lnTo>
                  <a:pt x="5041" y="0"/>
                </a:lnTo>
                <a:cubicBezTo>
                  <a:pt x="5088" y="0"/>
                  <a:pt x="5132" y="11"/>
                  <a:pt x="5172" y="30"/>
                </a:cubicBezTo>
                <a:lnTo>
                  <a:pt x="0" y="30"/>
                </a:lnTo>
                <a:cubicBezTo>
                  <a:pt x="40" y="11"/>
                  <a:pt x="84" y="0"/>
                  <a:pt x="131" y="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>
            <p:custDataLst>
              <p:tags r:id="rId78"/>
            </p:custDataLst>
          </p:nvPr>
        </p:nvSpPr>
        <p:spPr>
          <a:xfrm>
            <a:off x="8188307" y="1114426"/>
            <a:ext cx="3346485" cy="38099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70" h="60">
                <a:moveTo>
                  <a:pt x="180" y="0"/>
                </a:moveTo>
                <a:lnTo>
                  <a:pt x="5090" y="0"/>
                </a:lnTo>
                <a:cubicBezTo>
                  <a:pt x="5158" y="0"/>
                  <a:pt x="5220" y="22"/>
                  <a:pt x="5270" y="60"/>
                </a:cubicBezTo>
                <a:lnTo>
                  <a:pt x="0" y="60"/>
                </a:lnTo>
                <a:cubicBezTo>
                  <a:pt x="50" y="22"/>
                  <a:pt x="112" y="0"/>
                  <a:pt x="180" y="0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778794"/>
            <a:ext cx="1048569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CHAPTER</a:t>
            </a:r>
            <a:endParaRPr sz="1050" b="1" spc="315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66750" y="3637121"/>
            <a:ext cx="266700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风险应对</a:t>
            </a:r>
            <a:endParaRPr sz="42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666750" y="4760119"/>
            <a:ext cx="329951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spc="30">
                <a:solidFill>
                  <a:srgbClr val="3D5A78"/>
                </a:solidFill>
                <a:cs typeface="+mn-lt"/>
              </a:rPr>
              <a:t>先试点再推广，分阶段投资控制风险</a:t>
            </a:r>
            <a:endParaRPr sz="1500" spc="30">
              <a:solidFill>
                <a:srgbClr val="3D5A78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2700000">
            <a:off x="666115" y="1842770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819910" y="1861820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666750" y="2226469"/>
            <a:ext cx="2569521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>
                <a:solidFill>
                  <a:srgbClr val="00A8E8">
                    <a:alpha val="15000"/>
                  </a:srgbClr>
                </a:solidFill>
                <a:latin typeface="MiSans Demibold" panose="00000700000000000000" charset="-122"/>
                <a:ea typeface="MiSans Demibold" panose="00000700000000000000" charset="-122"/>
              </a:rPr>
              <a:t>06</a:t>
            </a:r>
            <a:endParaRPr sz="9000" b="1">
              <a:solidFill>
                <a:srgbClr val="00A8E8">
                  <a:alpha val="15000"/>
                </a:srgbClr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9" name="矩形 8"/>
          <p:cNvSpPr/>
          <p:nvPr>
            <p:custDataLst>
              <p:tags r:id="rId7"/>
            </p:custDataLst>
          </p:nvPr>
        </p:nvSpPr>
        <p:spPr>
          <a:xfrm>
            <a:off x="666750" y="4526280"/>
            <a:ext cx="457200" cy="19050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技术选型守住兼容底线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771525" y="1266825"/>
            <a:ext cx="3117850" cy="428625"/>
            <a:chOff x="1215" y="1995"/>
            <a:chExt cx="4910" cy="675"/>
          </a:xfrm>
        </p:grpSpPr>
        <p:sp>
          <p:nvSpPr>
            <p:cNvPr id="6" name="任意多边形 5"/>
            <p:cNvSpPr/>
            <p:nvPr>
              <p:custDataLst>
                <p:tags r:id="rId3"/>
              </p:custDataLst>
            </p:nvPr>
          </p:nvSpPr>
          <p:spPr>
            <a:xfrm>
              <a:off x="1215" y="1995"/>
              <a:ext cx="4910" cy="675"/>
            </a:xfrm>
            <a:custGeom>
              <a:avLst/>
              <a:gdLst>
                <a:gd name="sw" fmla="*/ 1 w 4910"/>
                <a:gd name="sh" fmla="*/ 1 h 675"/>
                <a:gd name="mins" fmla="min sw sh"/>
                <a:gd name="dsw" fmla="+- 0 sw mins"/>
                <a:gd name="dsh" fmla="+- 0 sh mins"/>
                <a:gd name="p0x0" fmla="*/ 0 w 4910"/>
                <a:gd name="p0y0" fmla="*/ 0 h 675"/>
                <a:gd name="p0x1" fmla="*/ 4910 w 4910"/>
                <a:gd name="p0y1" fmla="*/ 0 h 675"/>
                <a:gd name="p0x2" fmla="*/ 4910 w 4910"/>
                <a:gd name="p0y2" fmla="*/ 675 h 675"/>
                <a:gd name="p0x3" fmla="*/ 0 w 4910"/>
                <a:gd name="p0y3" fmla="*/ 675 h 675"/>
                <a:gd name="p0x4" fmla="*/ 0 w 491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1215" y="2640"/>
              <a:ext cx="4910" cy="30"/>
            </a:xfrm>
            <a:custGeom>
              <a:avLst/>
              <a:gdLst>
                <a:gd name="sw" fmla="*/ 1 w 4910"/>
                <a:gd name="sh" fmla="*/ 1 h 30"/>
                <a:gd name="mins" fmla="min sw sh"/>
                <a:gd name="dsw" fmla="+- 0 sw mins"/>
                <a:gd name="dsh" fmla="+- 0 sh mins"/>
                <a:gd name="p0x0" fmla="*/ 4910 w 4910"/>
                <a:gd name="p0y0" fmla="*/ 30 h 30"/>
                <a:gd name="p0x1" fmla="*/ 0 w 4910"/>
                <a:gd name="p0y1" fmla="*/ 30 h 30"/>
                <a:gd name="p0x2" fmla="*/ 0 w 4910"/>
                <a:gd name="p0y2" fmla="*/ 0 h 30"/>
                <a:gd name="p0x3" fmla="*/ 4910 w 4910"/>
                <a:gd name="p0y3" fmla="*/ 0 h 30"/>
                <a:gd name="p0x4" fmla="*/ 4910 w 491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>
            <p:custDataLst>
              <p:tags r:id="rId5"/>
            </p:custDataLst>
          </p:nvPr>
        </p:nvSpPr>
        <p:spPr>
          <a:xfrm>
            <a:off x="7715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2941" t="-3333" r="-2941" b="-3333"/>
          <a:stretch>
            <a:fillRect/>
          </a:stretch>
        </p:blipFill>
        <p:spPr>
          <a:xfrm>
            <a:off x="819150" y="1356995"/>
            <a:ext cx="171450" cy="1524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1152525" y="1250632"/>
            <a:ext cx="162691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多协议支持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13" name="任意多边形 12"/>
          <p:cNvSpPr/>
          <p:nvPr>
            <p:custDataLst>
              <p:tags r:id="rId10"/>
            </p:custDataLst>
          </p:nvPr>
        </p:nvSpPr>
        <p:spPr>
          <a:xfrm>
            <a:off x="775970" y="2327275"/>
            <a:ext cx="3108325" cy="757555"/>
          </a:xfrm>
          <a:custGeom>
            <a:avLst/>
            <a:gdLst>
              <a:gd name="sw" fmla="*/ 1 w 4895"/>
              <a:gd name="sh" fmla="*/ 1 h 1192"/>
              <a:gd name="mins" fmla="min sw sh"/>
              <a:gd name="dsw" fmla="+- 0 sw mins"/>
              <a:gd name="dsh" fmla="+- 0 sh mins"/>
              <a:gd name="p0x0" fmla="*/ 90 w 4895"/>
              <a:gd name="p0y0" fmla="*/ 0 h 1192"/>
              <a:gd name="p0x1" fmla="*/ 4805 w 4895"/>
              <a:gd name="p0y1" fmla="*/ 0 h 1192"/>
              <a:gd name="p0x2" fmla="*/ 4854 w 4895"/>
              <a:gd name="p0y2" fmla="*/ 0 h 1192"/>
              <a:gd name="p0x3" fmla="*/ 4895 w 4895"/>
              <a:gd name="p0y3" fmla="*/ 40 h 1192"/>
              <a:gd name="p0x4" fmla="*/ 4895 w 4895"/>
              <a:gd name="p0y4" fmla="*/ 90 h 1192"/>
              <a:gd name="p0x5" fmla="*/ 4895 w 4895"/>
              <a:gd name="p0y5" fmla="*/ 1102 h 1192"/>
              <a:gd name="p0x6" fmla="*/ 4895 w 4895"/>
              <a:gd name="p0y6" fmla="*/ 1152 h 1192"/>
              <a:gd name="p0x7" fmla="*/ 4854 w 4895"/>
              <a:gd name="p0y7" fmla="*/ 1192 h 1192"/>
              <a:gd name="p0x8" fmla="*/ 4805 w 4895"/>
              <a:gd name="p0y8" fmla="*/ 1192 h 1192"/>
              <a:gd name="p0x9" fmla="*/ 90 w 4895"/>
              <a:gd name="p0y9" fmla="*/ 1192 h 1192"/>
              <a:gd name="p0x10" fmla="*/ 40 w 4895"/>
              <a:gd name="p0y10" fmla="*/ 1192 h 1192"/>
              <a:gd name="p0x11" fmla="*/ 0 w 4895"/>
              <a:gd name="p0y11" fmla="*/ 1152 h 1192"/>
              <a:gd name="p0x12" fmla="*/ 0 w 4895"/>
              <a:gd name="p0y12" fmla="*/ 1102 h 1192"/>
              <a:gd name="p0x13" fmla="*/ 0 w 4895"/>
              <a:gd name="p0y13" fmla="*/ 90 h 1192"/>
              <a:gd name="p0x14" fmla="*/ 0 w 4895"/>
              <a:gd name="p0y14" fmla="*/ 40 h 1192"/>
              <a:gd name="p0x15" fmla="*/ 40 w 4895"/>
              <a:gd name="p0y15" fmla="*/ 0 h 1192"/>
              <a:gd name="p0x16" fmla="*/ 90 w 4895"/>
              <a:gd name="p0y16" fmla="*/ 0 h 11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>
            <p:custDataLst>
              <p:tags r:id="rId11"/>
            </p:custDataLst>
          </p:nvPr>
        </p:nvSpPr>
        <p:spPr>
          <a:xfrm>
            <a:off x="895350" y="257238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941" t="-7143" r="-2941" b="-7143"/>
          <a:stretch>
            <a:fillRect/>
          </a:stretch>
        </p:blipFill>
        <p:spPr>
          <a:xfrm>
            <a:off x="942975" y="2629535"/>
            <a:ext cx="171450" cy="1524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276350" y="2431494"/>
            <a:ext cx="24892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ZigBee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8" name="文本框 17"/>
          <p:cNvSpPr txBox="1"/>
          <p:nvPr>
            <p:custDataLst>
              <p:tags r:id="rId16"/>
            </p:custDataLst>
          </p:nvPr>
        </p:nvSpPr>
        <p:spPr>
          <a:xfrm>
            <a:off x="1276350" y="2737723"/>
            <a:ext cx="24892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短距低功耗组网，稳定抗干扰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19" name="任意多边形 18"/>
          <p:cNvSpPr/>
          <p:nvPr>
            <p:custDataLst>
              <p:tags r:id="rId17"/>
            </p:custDataLst>
          </p:nvPr>
        </p:nvSpPr>
        <p:spPr>
          <a:xfrm>
            <a:off x="775970" y="3683635"/>
            <a:ext cx="3108325" cy="756920"/>
          </a:xfrm>
          <a:custGeom>
            <a:avLst/>
            <a:gdLst>
              <a:gd name="sw" fmla="*/ 1 w 4895"/>
              <a:gd name="sh" fmla="*/ 1 h 1192"/>
              <a:gd name="mins" fmla="min sw sh"/>
              <a:gd name="dsw" fmla="+- 0 sw mins"/>
              <a:gd name="dsh" fmla="+- 0 sh mins"/>
              <a:gd name="p0x0" fmla="*/ 90 w 4895"/>
              <a:gd name="p0y0" fmla="*/ 0 h 1192"/>
              <a:gd name="p0x1" fmla="*/ 4805 w 4895"/>
              <a:gd name="p0y1" fmla="*/ 0 h 1192"/>
              <a:gd name="p0x2" fmla="*/ 4854 w 4895"/>
              <a:gd name="p0y2" fmla="*/ 0 h 1192"/>
              <a:gd name="p0x3" fmla="*/ 4895 w 4895"/>
              <a:gd name="p0y3" fmla="*/ 40 h 1192"/>
              <a:gd name="p0x4" fmla="*/ 4895 w 4895"/>
              <a:gd name="p0y4" fmla="*/ 90 h 1192"/>
              <a:gd name="p0x5" fmla="*/ 4895 w 4895"/>
              <a:gd name="p0y5" fmla="*/ 1102 h 1192"/>
              <a:gd name="p0x6" fmla="*/ 4895 w 4895"/>
              <a:gd name="p0y6" fmla="*/ 1152 h 1192"/>
              <a:gd name="p0x7" fmla="*/ 4854 w 4895"/>
              <a:gd name="p0y7" fmla="*/ 1192 h 1192"/>
              <a:gd name="p0x8" fmla="*/ 4805 w 4895"/>
              <a:gd name="p0y8" fmla="*/ 1192 h 1192"/>
              <a:gd name="p0x9" fmla="*/ 90 w 4895"/>
              <a:gd name="p0y9" fmla="*/ 1192 h 1192"/>
              <a:gd name="p0x10" fmla="*/ 40 w 4895"/>
              <a:gd name="p0y10" fmla="*/ 1192 h 1192"/>
              <a:gd name="p0x11" fmla="*/ 0 w 4895"/>
              <a:gd name="p0y11" fmla="*/ 1152 h 1192"/>
              <a:gd name="p0x12" fmla="*/ 0 w 4895"/>
              <a:gd name="p0y12" fmla="*/ 1102 h 1192"/>
              <a:gd name="p0x13" fmla="*/ 0 w 4895"/>
              <a:gd name="p0y13" fmla="*/ 90 h 1192"/>
              <a:gd name="p0x14" fmla="*/ 0 w 4895"/>
              <a:gd name="p0y14" fmla="*/ 40 h 1192"/>
              <a:gd name="p0x15" fmla="*/ 40 w 4895"/>
              <a:gd name="p0y15" fmla="*/ 0 h 1192"/>
              <a:gd name="p0x16" fmla="*/ 90 w 4895"/>
              <a:gd name="p0y16" fmla="*/ 0 h 11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任意多边形 19"/>
          <p:cNvSpPr/>
          <p:nvPr>
            <p:custDataLst>
              <p:tags r:id="rId18"/>
            </p:custDataLst>
          </p:nvPr>
        </p:nvSpPr>
        <p:spPr>
          <a:xfrm>
            <a:off x="895350" y="39287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 l="-3125" r="-3125"/>
          <a:stretch>
            <a:fillRect/>
          </a:stretch>
        </p:blipFill>
        <p:spPr>
          <a:xfrm>
            <a:off x="962025" y="3985895"/>
            <a:ext cx="133350" cy="15240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2"/>
            </p:custDataLst>
          </p:nvPr>
        </p:nvSpPr>
        <p:spPr>
          <a:xfrm>
            <a:off x="1276350" y="3787616"/>
            <a:ext cx="24892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chemeClr val="tx2"/>
                </a:solidFill>
                <a:cs typeface="+mn-lt"/>
              </a:rPr>
              <a:t>蓝牙</a:t>
            </a:r>
            <a:r>
              <a:rPr lang="en-US" altLang="zh-CN" b="1">
                <a:solidFill>
                  <a:schemeClr val="tx2"/>
                </a:solidFill>
                <a:cs typeface="+mn-lt"/>
              </a:rPr>
              <a:t>Mesh</a:t>
            </a:r>
            <a:endParaRPr lang="en-US" altLang="zh-CN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24" name="文本框 23"/>
          <p:cNvSpPr txBox="1"/>
          <p:nvPr>
            <p:custDataLst>
              <p:tags r:id="rId23"/>
            </p:custDataLst>
          </p:nvPr>
        </p:nvSpPr>
        <p:spPr>
          <a:xfrm>
            <a:off x="1276350" y="4093845"/>
            <a:ext cx="24892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多节点拓扑，扩展灵活便捷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775970" y="5039360"/>
            <a:ext cx="3108325" cy="757555"/>
          </a:xfrm>
          <a:custGeom>
            <a:avLst/>
            <a:gdLst>
              <a:gd name="sw" fmla="*/ 1 w 4895"/>
              <a:gd name="sh" fmla="*/ 1 h 1192"/>
              <a:gd name="mins" fmla="min sw sh"/>
              <a:gd name="dsw" fmla="+- 0 sw mins"/>
              <a:gd name="dsh" fmla="+- 0 sh mins"/>
              <a:gd name="p0x0" fmla="*/ 90 w 4895"/>
              <a:gd name="p0y0" fmla="*/ 0 h 1192"/>
              <a:gd name="p0x1" fmla="*/ 4805 w 4895"/>
              <a:gd name="p0y1" fmla="*/ 0 h 1192"/>
              <a:gd name="p0x2" fmla="*/ 4854 w 4895"/>
              <a:gd name="p0y2" fmla="*/ 0 h 1192"/>
              <a:gd name="p0x3" fmla="*/ 4895 w 4895"/>
              <a:gd name="p0y3" fmla="*/ 40 h 1192"/>
              <a:gd name="p0x4" fmla="*/ 4895 w 4895"/>
              <a:gd name="p0y4" fmla="*/ 90 h 1192"/>
              <a:gd name="p0x5" fmla="*/ 4895 w 4895"/>
              <a:gd name="p0y5" fmla="*/ 1102 h 1192"/>
              <a:gd name="p0x6" fmla="*/ 4895 w 4895"/>
              <a:gd name="p0y6" fmla="*/ 1152 h 1192"/>
              <a:gd name="p0x7" fmla="*/ 4854 w 4895"/>
              <a:gd name="p0y7" fmla="*/ 1192 h 1192"/>
              <a:gd name="p0x8" fmla="*/ 4805 w 4895"/>
              <a:gd name="p0y8" fmla="*/ 1192 h 1192"/>
              <a:gd name="p0x9" fmla="*/ 90 w 4895"/>
              <a:gd name="p0y9" fmla="*/ 1192 h 1192"/>
              <a:gd name="p0x10" fmla="*/ 40 w 4895"/>
              <a:gd name="p0y10" fmla="*/ 1192 h 1192"/>
              <a:gd name="p0x11" fmla="*/ 0 w 4895"/>
              <a:gd name="p0y11" fmla="*/ 1152 h 1192"/>
              <a:gd name="p0x12" fmla="*/ 0 w 4895"/>
              <a:gd name="p0y12" fmla="*/ 1102 h 1192"/>
              <a:gd name="p0x13" fmla="*/ 0 w 4895"/>
              <a:gd name="p0y13" fmla="*/ 90 h 1192"/>
              <a:gd name="p0x14" fmla="*/ 0 w 4895"/>
              <a:gd name="p0y14" fmla="*/ 40 h 1192"/>
              <a:gd name="p0x15" fmla="*/ 40 w 4895"/>
              <a:gd name="p0y15" fmla="*/ 0 h 1192"/>
              <a:gd name="p0x16" fmla="*/ 90 w 4895"/>
              <a:gd name="p0y16" fmla="*/ 0 h 119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895350" y="528510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12500" t="-7143" r="-12500" b="-7143"/>
          <a:stretch>
            <a:fillRect/>
          </a:stretch>
        </p:blipFill>
        <p:spPr>
          <a:xfrm>
            <a:off x="981075" y="5342255"/>
            <a:ext cx="9525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1276350" y="5143738"/>
            <a:ext cx="24892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chemeClr val="tx2"/>
                </a:solidFill>
                <a:cs typeface="+mn-lt"/>
              </a:rPr>
              <a:t>Wi-Fi</a:t>
            </a:r>
            <a:endParaRPr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0" name="文本框 29"/>
          <p:cNvSpPr txBox="1"/>
          <p:nvPr>
            <p:custDataLst>
              <p:tags r:id="rId30"/>
            </p:custDataLst>
          </p:nvPr>
        </p:nvSpPr>
        <p:spPr>
          <a:xfrm>
            <a:off x="1276350" y="5449967"/>
            <a:ext cx="2489225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3D5A78"/>
                </a:solidFill>
                <a:cs typeface="+mn-lt"/>
              </a:rPr>
              <a:t>直连主流网络，部署简单成熟</a:t>
            </a:r>
            <a:endParaRPr sz="1350">
              <a:solidFill>
                <a:srgbClr val="3D5A78"/>
              </a:solidFill>
              <a:cs typeface="+mn-lt"/>
            </a:endParaRPr>
          </a:p>
        </p:txBody>
      </p:sp>
      <p:sp>
        <p:nvSpPr>
          <p:cNvPr id="5" name="矩形 4"/>
          <p:cNvSpPr/>
          <p:nvPr>
            <p:custDataLst>
              <p:tags r:id="rId31"/>
            </p:custDataLst>
          </p:nvPr>
        </p:nvSpPr>
        <p:spPr>
          <a:xfrm>
            <a:off x="58102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32"/>
            </p:custDataLst>
          </p:nvPr>
        </p:nvSpPr>
        <p:spPr>
          <a:xfrm>
            <a:off x="434149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6" name="组合 75"/>
          <p:cNvGrpSpPr/>
          <p:nvPr/>
        </p:nvGrpSpPr>
        <p:grpSpPr>
          <a:xfrm>
            <a:off x="4537075" y="1266825"/>
            <a:ext cx="3117850" cy="428625"/>
            <a:chOff x="7145" y="1995"/>
            <a:chExt cx="4910" cy="675"/>
          </a:xfrm>
        </p:grpSpPr>
        <p:sp>
          <p:nvSpPr>
            <p:cNvPr id="33" name="任意多边形 32"/>
            <p:cNvSpPr/>
            <p:nvPr>
              <p:custDataLst>
                <p:tags r:id="rId33"/>
              </p:custDataLst>
            </p:nvPr>
          </p:nvSpPr>
          <p:spPr>
            <a:xfrm>
              <a:off x="7145" y="1995"/>
              <a:ext cx="4910" cy="675"/>
            </a:xfrm>
            <a:custGeom>
              <a:avLst/>
              <a:gdLst>
                <a:gd name="sw" fmla="*/ 1 w 4910"/>
                <a:gd name="sh" fmla="*/ 1 h 675"/>
                <a:gd name="mins" fmla="min sw sh"/>
                <a:gd name="dsw" fmla="+- 0 sw mins"/>
                <a:gd name="dsh" fmla="+- 0 sh mins"/>
                <a:gd name="p0x0" fmla="*/ 0 w 4910"/>
                <a:gd name="p0y0" fmla="*/ 0 h 675"/>
                <a:gd name="p0x1" fmla="*/ 4910 w 4910"/>
                <a:gd name="p0y1" fmla="*/ 0 h 675"/>
                <a:gd name="p0x2" fmla="*/ 4910 w 4910"/>
                <a:gd name="p0y2" fmla="*/ 675 h 675"/>
                <a:gd name="p0x3" fmla="*/ 0 w 4910"/>
                <a:gd name="p0y3" fmla="*/ 675 h 675"/>
                <a:gd name="p0x4" fmla="*/ 0 w 491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>
              <p:custDataLst>
                <p:tags r:id="rId34"/>
              </p:custDataLst>
            </p:nvPr>
          </p:nvSpPr>
          <p:spPr>
            <a:xfrm>
              <a:off x="7145" y="2640"/>
              <a:ext cx="4910" cy="30"/>
            </a:xfrm>
            <a:custGeom>
              <a:avLst/>
              <a:gdLst>
                <a:gd name="sw" fmla="*/ 1 w 4910"/>
                <a:gd name="sh" fmla="*/ 1 h 30"/>
                <a:gd name="mins" fmla="min sw sh"/>
                <a:gd name="dsw" fmla="+- 0 sw mins"/>
                <a:gd name="dsh" fmla="+- 0 sh mins"/>
                <a:gd name="p0x0" fmla="*/ 4910 w 4910"/>
                <a:gd name="p0y0" fmla="*/ 30 h 30"/>
                <a:gd name="p0x1" fmla="*/ 0 w 4910"/>
                <a:gd name="p0y1" fmla="*/ 30 h 30"/>
                <a:gd name="p0x2" fmla="*/ 0 w 4910"/>
                <a:gd name="p0y2" fmla="*/ 0 h 30"/>
                <a:gd name="p0x3" fmla="*/ 4910 w 4910"/>
                <a:gd name="p0y3" fmla="*/ 0 h 30"/>
                <a:gd name="p0x4" fmla="*/ 4910 w 491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6" name="任意多边形 35"/>
          <p:cNvSpPr/>
          <p:nvPr>
            <p:custDataLst>
              <p:tags r:id="rId35"/>
            </p:custDataLst>
          </p:nvPr>
        </p:nvSpPr>
        <p:spPr>
          <a:xfrm>
            <a:off x="453707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 l="-3125" r="-3125"/>
          <a:stretch>
            <a:fillRect/>
          </a:stretch>
        </p:blipFill>
        <p:spPr>
          <a:xfrm>
            <a:off x="4603750" y="1356995"/>
            <a:ext cx="133350" cy="152400"/>
          </a:xfrm>
          <a:prstGeom prst="rect">
            <a:avLst/>
          </a:prstGeom>
        </p:spPr>
      </p:pic>
      <p:sp>
        <p:nvSpPr>
          <p:cNvPr id="39" name="文本框 38"/>
          <p:cNvSpPr txBox="1"/>
          <p:nvPr>
            <p:custDataLst>
              <p:tags r:id="rId39"/>
            </p:custDataLst>
          </p:nvPr>
        </p:nvSpPr>
        <p:spPr>
          <a:xfrm>
            <a:off x="4918101" y="12506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开放接口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40" name="任意多边形 39"/>
          <p:cNvSpPr/>
          <p:nvPr>
            <p:custDataLst>
              <p:tags r:id="rId40"/>
            </p:custDataLst>
          </p:nvPr>
        </p:nvSpPr>
        <p:spPr>
          <a:xfrm>
            <a:off x="4541520" y="2227580"/>
            <a:ext cx="3108325" cy="542925"/>
          </a:xfrm>
          <a:custGeom>
            <a:avLst/>
            <a:gdLst>
              <a:gd name="sw" fmla="*/ 1 w 4895"/>
              <a:gd name="sh" fmla="*/ 1 h 855"/>
              <a:gd name="mins" fmla="min sw sh"/>
              <a:gd name="dsw" fmla="+- 0 sw mins"/>
              <a:gd name="dsh" fmla="+- 0 sh mins"/>
              <a:gd name="p0x0" fmla="*/ 90 w 4895"/>
              <a:gd name="p0y0" fmla="*/ 0 h 855"/>
              <a:gd name="p0x1" fmla="*/ 4805 w 4895"/>
              <a:gd name="p0y1" fmla="*/ 0 h 855"/>
              <a:gd name="p0x2" fmla="*/ 4854 w 4895"/>
              <a:gd name="p0y2" fmla="*/ 0 h 855"/>
              <a:gd name="p0x3" fmla="*/ 4895 w 4895"/>
              <a:gd name="p0y3" fmla="*/ 40 h 855"/>
              <a:gd name="p0x4" fmla="*/ 4895 w 4895"/>
              <a:gd name="p0y4" fmla="*/ 90 h 855"/>
              <a:gd name="p0x5" fmla="*/ 4895 w 4895"/>
              <a:gd name="p0y5" fmla="*/ 765 h 855"/>
              <a:gd name="p0x6" fmla="*/ 4895 w 4895"/>
              <a:gd name="p0y6" fmla="*/ 814 h 855"/>
              <a:gd name="p0x7" fmla="*/ 4854 w 4895"/>
              <a:gd name="p0y7" fmla="*/ 855 h 855"/>
              <a:gd name="p0x8" fmla="*/ 4805 w 4895"/>
              <a:gd name="p0y8" fmla="*/ 855 h 855"/>
              <a:gd name="p0x9" fmla="*/ 90 w 4895"/>
              <a:gd name="p0y9" fmla="*/ 855 h 855"/>
              <a:gd name="p0x10" fmla="*/ 40 w 4895"/>
              <a:gd name="p0y10" fmla="*/ 855 h 855"/>
              <a:gd name="p0x11" fmla="*/ 0 w 4895"/>
              <a:gd name="p0y11" fmla="*/ 814 h 855"/>
              <a:gd name="p0x12" fmla="*/ 0 w 4895"/>
              <a:gd name="p0y12" fmla="*/ 765 h 855"/>
              <a:gd name="p0x13" fmla="*/ 0 w 4895"/>
              <a:gd name="p0y13" fmla="*/ 90 h 855"/>
              <a:gd name="p0x14" fmla="*/ 0 w 4895"/>
              <a:gd name="p0y14" fmla="*/ 40 h 855"/>
              <a:gd name="p0x15" fmla="*/ 40 w 4895"/>
              <a:gd name="p0y15" fmla="*/ 0 h 855"/>
              <a:gd name="p0x16" fmla="*/ 90 w 489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任意多边形 40"/>
          <p:cNvSpPr/>
          <p:nvPr>
            <p:custDataLst>
              <p:tags r:id="rId41"/>
            </p:custDataLst>
          </p:nvPr>
        </p:nvSpPr>
        <p:spPr>
          <a:xfrm>
            <a:off x="4660900" y="2365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42"/>
            </p:custDataLst>
          </p:nvPr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 t="-7143" b="-7143"/>
          <a:stretch>
            <a:fillRect/>
          </a:stretch>
        </p:blipFill>
        <p:spPr>
          <a:xfrm>
            <a:off x="4727575" y="2422525"/>
            <a:ext cx="133350" cy="152400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45"/>
            </p:custDataLst>
          </p:nvPr>
        </p:nvSpPr>
        <p:spPr>
          <a:xfrm>
            <a:off x="5041926" y="2332653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兼容</a:t>
            </a:r>
            <a:r>
              <a:rPr sz="1500" b="1">
                <a:solidFill>
                  <a:schemeClr val="tx2"/>
                </a:solidFill>
                <a:cs typeface="+mn-lt"/>
              </a:rPr>
              <a:t>投影</a:t>
            </a:r>
            <a:r>
              <a:rPr sz="1500">
                <a:solidFill>
                  <a:srgbClr val="3D5A78"/>
                </a:solidFill>
                <a:cs typeface="+mn-lt"/>
              </a:rPr>
              <a:t>等品牌硬件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45" name="任意多边形 44"/>
          <p:cNvSpPr/>
          <p:nvPr>
            <p:custDataLst>
              <p:tags r:id="rId46"/>
            </p:custDataLst>
          </p:nvPr>
        </p:nvSpPr>
        <p:spPr>
          <a:xfrm>
            <a:off x="4541520" y="3269615"/>
            <a:ext cx="3108325" cy="542925"/>
          </a:xfrm>
          <a:custGeom>
            <a:avLst/>
            <a:gdLst>
              <a:gd name="sw" fmla="*/ 1 w 4895"/>
              <a:gd name="sh" fmla="*/ 1 h 855"/>
              <a:gd name="mins" fmla="min sw sh"/>
              <a:gd name="dsw" fmla="+- 0 sw mins"/>
              <a:gd name="dsh" fmla="+- 0 sh mins"/>
              <a:gd name="p0x0" fmla="*/ 90 w 4895"/>
              <a:gd name="p0y0" fmla="*/ 0 h 855"/>
              <a:gd name="p0x1" fmla="*/ 4805 w 4895"/>
              <a:gd name="p0y1" fmla="*/ 0 h 855"/>
              <a:gd name="p0x2" fmla="*/ 4854 w 4895"/>
              <a:gd name="p0y2" fmla="*/ 0 h 855"/>
              <a:gd name="p0x3" fmla="*/ 4895 w 4895"/>
              <a:gd name="p0y3" fmla="*/ 40 h 855"/>
              <a:gd name="p0x4" fmla="*/ 4895 w 4895"/>
              <a:gd name="p0y4" fmla="*/ 90 h 855"/>
              <a:gd name="p0x5" fmla="*/ 4895 w 4895"/>
              <a:gd name="p0y5" fmla="*/ 765 h 855"/>
              <a:gd name="p0x6" fmla="*/ 4895 w 4895"/>
              <a:gd name="p0y6" fmla="*/ 814 h 855"/>
              <a:gd name="p0x7" fmla="*/ 4854 w 4895"/>
              <a:gd name="p0y7" fmla="*/ 855 h 855"/>
              <a:gd name="p0x8" fmla="*/ 4805 w 4895"/>
              <a:gd name="p0y8" fmla="*/ 855 h 855"/>
              <a:gd name="p0x9" fmla="*/ 90 w 4895"/>
              <a:gd name="p0y9" fmla="*/ 855 h 855"/>
              <a:gd name="p0x10" fmla="*/ 40 w 4895"/>
              <a:gd name="p0y10" fmla="*/ 855 h 855"/>
              <a:gd name="p0x11" fmla="*/ 0 w 4895"/>
              <a:gd name="p0y11" fmla="*/ 814 h 855"/>
              <a:gd name="p0x12" fmla="*/ 0 w 4895"/>
              <a:gd name="p0y12" fmla="*/ 765 h 855"/>
              <a:gd name="p0x13" fmla="*/ 0 w 4895"/>
              <a:gd name="p0y13" fmla="*/ 90 h 855"/>
              <a:gd name="p0x14" fmla="*/ 0 w 4895"/>
              <a:gd name="p0y14" fmla="*/ 40 h 855"/>
              <a:gd name="p0x15" fmla="*/ 40 w 4895"/>
              <a:gd name="p0y15" fmla="*/ 0 h 855"/>
              <a:gd name="p0x16" fmla="*/ 90 w 489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>
            <p:custDataLst>
              <p:tags r:id="rId47"/>
            </p:custDataLst>
          </p:nvPr>
        </p:nvSpPr>
        <p:spPr>
          <a:xfrm>
            <a:off x="4660900" y="34074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7" name="图片 46"/>
          <p:cNvPicPr>
            <a:picLocks noChangeAspect="1"/>
          </p:cNvPicPr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/>
          <a:stretch>
            <a:fillRect/>
          </a:stretch>
        </p:blipFill>
        <p:spPr>
          <a:xfrm>
            <a:off x="4718050" y="3464560"/>
            <a:ext cx="152400" cy="152400"/>
          </a:xfrm>
          <a:prstGeom prst="rect">
            <a:avLst/>
          </a:prstGeom>
        </p:spPr>
      </p:pic>
      <p:sp>
        <p:nvSpPr>
          <p:cNvPr id="49" name="文本框 48"/>
          <p:cNvSpPr txBox="1"/>
          <p:nvPr>
            <p:custDataLst>
              <p:tags r:id="rId51"/>
            </p:custDataLst>
          </p:nvPr>
        </p:nvSpPr>
        <p:spPr>
          <a:xfrm>
            <a:off x="5041926" y="3374679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兼容</a:t>
            </a:r>
            <a:r>
              <a:rPr sz="1500" b="1">
                <a:solidFill>
                  <a:schemeClr val="tx2"/>
                </a:solidFill>
                <a:cs typeface="+mn-lt"/>
              </a:rPr>
              <a:t>窗帘</a:t>
            </a:r>
            <a:r>
              <a:rPr sz="1500">
                <a:solidFill>
                  <a:srgbClr val="3D5A78"/>
                </a:solidFill>
                <a:cs typeface="+mn-lt"/>
              </a:rPr>
              <a:t>等品牌硬件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52"/>
            </p:custDataLst>
          </p:nvPr>
        </p:nvSpPr>
        <p:spPr>
          <a:xfrm>
            <a:off x="4541520" y="4311650"/>
            <a:ext cx="3108325" cy="542925"/>
          </a:xfrm>
          <a:custGeom>
            <a:avLst/>
            <a:gdLst>
              <a:gd name="sw" fmla="*/ 1 w 4895"/>
              <a:gd name="sh" fmla="*/ 1 h 855"/>
              <a:gd name="mins" fmla="min sw sh"/>
              <a:gd name="dsw" fmla="+- 0 sw mins"/>
              <a:gd name="dsh" fmla="+- 0 sh mins"/>
              <a:gd name="p0x0" fmla="*/ 90 w 4895"/>
              <a:gd name="p0y0" fmla="*/ 0 h 855"/>
              <a:gd name="p0x1" fmla="*/ 4805 w 4895"/>
              <a:gd name="p0y1" fmla="*/ 0 h 855"/>
              <a:gd name="p0x2" fmla="*/ 4854 w 4895"/>
              <a:gd name="p0y2" fmla="*/ 0 h 855"/>
              <a:gd name="p0x3" fmla="*/ 4895 w 4895"/>
              <a:gd name="p0y3" fmla="*/ 40 h 855"/>
              <a:gd name="p0x4" fmla="*/ 4895 w 4895"/>
              <a:gd name="p0y4" fmla="*/ 90 h 855"/>
              <a:gd name="p0x5" fmla="*/ 4895 w 4895"/>
              <a:gd name="p0y5" fmla="*/ 765 h 855"/>
              <a:gd name="p0x6" fmla="*/ 4895 w 4895"/>
              <a:gd name="p0y6" fmla="*/ 814 h 855"/>
              <a:gd name="p0x7" fmla="*/ 4854 w 4895"/>
              <a:gd name="p0y7" fmla="*/ 855 h 855"/>
              <a:gd name="p0x8" fmla="*/ 4805 w 4895"/>
              <a:gd name="p0y8" fmla="*/ 855 h 855"/>
              <a:gd name="p0x9" fmla="*/ 90 w 4895"/>
              <a:gd name="p0y9" fmla="*/ 855 h 855"/>
              <a:gd name="p0x10" fmla="*/ 40 w 4895"/>
              <a:gd name="p0y10" fmla="*/ 855 h 855"/>
              <a:gd name="p0x11" fmla="*/ 0 w 4895"/>
              <a:gd name="p0y11" fmla="*/ 814 h 855"/>
              <a:gd name="p0x12" fmla="*/ 0 w 4895"/>
              <a:gd name="p0y12" fmla="*/ 765 h 855"/>
              <a:gd name="p0x13" fmla="*/ 0 w 4895"/>
              <a:gd name="p0y13" fmla="*/ 90 h 855"/>
              <a:gd name="p0x14" fmla="*/ 0 w 4895"/>
              <a:gd name="p0y14" fmla="*/ 40 h 855"/>
              <a:gd name="p0x15" fmla="*/ 40 w 4895"/>
              <a:gd name="p0y15" fmla="*/ 0 h 855"/>
              <a:gd name="p0x16" fmla="*/ 90 w 489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>
            <p:custDataLst>
              <p:tags r:id="rId53"/>
            </p:custDataLst>
          </p:nvPr>
        </p:nvSpPr>
        <p:spPr>
          <a:xfrm>
            <a:off x="4660900" y="44494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2" name="图片 51"/>
          <p:cNvPicPr>
            <a:picLocks noChangeAspect="1"/>
          </p:cNvPicPr>
          <p:nvPr>
            <p:custDataLst>
              <p:tags r:id="rId54"/>
            </p:custDataLst>
          </p:nvPr>
        </p:nvPicPr>
        <p:blipFill>
          <a:blip r:embed="rId55">
            <a:extLst>
              <a:ext uri="{96DAC541-7B7A-43D3-8B79-37D633B846F1}">
                <asvg:svgBlip xmlns:asvg="http://schemas.microsoft.com/office/drawing/2016/SVG/main" r:embed="rId56"/>
              </a:ext>
            </a:extLst>
          </a:blip>
          <a:srcRect/>
          <a:stretch>
            <a:fillRect/>
          </a:stretch>
        </p:blipFill>
        <p:spPr>
          <a:xfrm>
            <a:off x="4718050" y="4506595"/>
            <a:ext cx="152400" cy="152400"/>
          </a:xfrm>
          <a:prstGeom prst="rect">
            <a:avLst/>
          </a:prstGeom>
        </p:spPr>
      </p:pic>
      <p:sp>
        <p:nvSpPr>
          <p:cNvPr id="54" name="文本框 53"/>
          <p:cNvSpPr txBox="1"/>
          <p:nvPr>
            <p:custDataLst>
              <p:tags r:id="rId57"/>
            </p:custDataLst>
          </p:nvPr>
        </p:nvSpPr>
        <p:spPr>
          <a:xfrm>
            <a:off x="5041926" y="4416695"/>
            <a:ext cx="1905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兼容</a:t>
            </a:r>
            <a:r>
              <a:rPr sz="1500" b="1">
                <a:solidFill>
                  <a:schemeClr val="tx2"/>
                </a:solidFill>
                <a:cs typeface="+mn-lt"/>
              </a:rPr>
              <a:t>门锁</a:t>
            </a:r>
            <a:r>
              <a:rPr sz="1500">
                <a:solidFill>
                  <a:srgbClr val="3D5A78"/>
                </a:solidFill>
                <a:cs typeface="+mn-lt"/>
              </a:rPr>
              <a:t>等品牌硬件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55" name="任意多边形 54"/>
          <p:cNvSpPr/>
          <p:nvPr>
            <p:custDataLst>
              <p:tags r:id="rId58"/>
            </p:custDataLst>
          </p:nvPr>
        </p:nvSpPr>
        <p:spPr>
          <a:xfrm>
            <a:off x="4541520" y="5353685"/>
            <a:ext cx="3108325" cy="542925"/>
          </a:xfrm>
          <a:custGeom>
            <a:avLst/>
            <a:gdLst>
              <a:gd name="sw" fmla="*/ 1 w 4895"/>
              <a:gd name="sh" fmla="*/ 1 h 855"/>
              <a:gd name="mins" fmla="min sw sh"/>
              <a:gd name="dsw" fmla="+- 0 sw mins"/>
              <a:gd name="dsh" fmla="+- 0 sh mins"/>
              <a:gd name="p0x0" fmla="*/ 90 w 4895"/>
              <a:gd name="p0y0" fmla="*/ 0 h 855"/>
              <a:gd name="p0x1" fmla="*/ 4805 w 4895"/>
              <a:gd name="p0y1" fmla="*/ 0 h 855"/>
              <a:gd name="p0x2" fmla="*/ 4854 w 4895"/>
              <a:gd name="p0y2" fmla="*/ 0 h 855"/>
              <a:gd name="p0x3" fmla="*/ 4895 w 4895"/>
              <a:gd name="p0y3" fmla="*/ 40 h 855"/>
              <a:gd name="p0x4" fmla="*/ 4895 w 4895"/>
              <a:gd name="p0y4" fmla="*/ 90 h 855"/>
              <a:gd name="p0x5" fmla="*/ 4895 w 4895"/>
              <a:gd name="p0y5" fmla="*/ 765 h 855"/>
              <a:gd name="p0x6" fmla="*/ 4895 w 4895"/>
              <a:gd name="p0y6" fmla="*/ 814 h 855"/>
              <a:gd name="p0x7" fmla="*/ 4854 w 4895"/>
              <a:gd name="p0y7" fmla="*/ 855 h 855"/>
              <a:gd name="p0x8" fmla="*/ 4805 w 4895"/>
              <a:gd name="p0y8" fmla="*/ 855 h 855"/>
              <a:gd name="p0x9" fmla="*/ 90 w 4895"/>
              <a:gd name="p0y9" fmla="*/ 855 h 855"/>
              <a:gd name="p0x10" fmla="*/ 40 w 4895"/>
              <a:gd name="p0y10" fmla="*/ 855 h 855"/>
              <a:gd name="p0x11" fmla="*/ 0 w 4895"/>
              <a:gd name="p0y11" fmla="*/ 814 h 855"/>
              <a:gd name="p0x12" fmla="*/ 0 w 4895"/>
              <a:gd name="p0y12" fmla="*/ 765 h 855"/>
              <a:gd name="p0x13" fmla="*/ 0 w 4895"/>
              <a:gd name="p0y13" fmla="*/ 90 h 855"/>
              <a:gd name="p0x14" fmla="*/ 0 w 4895"/>
              <a:gd name="p0y14" fmla="*/ 40 h 855"/>
              <a:gd name="p0x15" fmla="*/ 40 w 4895"/>
              <a:gd name="p0y15" fmla="*/ 0 h 855"/>
              <a:gd name="p0x16" fmla="*/ 90 w 4895"/>
              <a:gd name="p0y16" fmla="*/ 0 h 8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>
            <p:custDataLst>
              <p:tags r:id="rId59"/>
            </p:custDataLst>
          </p:nvPr>
        </p:nvSpPr>
        <p:spPr>
          <a:xfrm>
            <a:off x="4660900" y="549148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>
            <p:custDataLst>
              <p:tags r:id="rId60"/>
            </p:custDataLst>
          </p:nvPr>
        </p:nvPicPr>
        <p:blipFill>
          <a:blip r:embed="rId61"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rcRect/>
          <a:stretch>
            <a:fillRect/>
          </a:stretch>
        </p:blipFill>
        <p:spPr>
          <a:xfrm>
            <a:off x="4699000" y="5548630"/>
            <a:ext cx="190500" cy="152400"/>
          </a:xfrm>
          <a:prstGeom prst="rect">
            <a:avLst/>
          </a:prstGeom>
        </p:spPr>
      </p:pic>
      <p:sp>
        <p:nvSpPr>
          <p:cNvPr id="59" name="文本框 58"/>
          <p:cNvSpPr txBox="1"/>
          <p:nvPr>
            <p:custDataLst>
              <p:tags r:id="rId63"/>
            </p:custDataLst>
          </p:nvPr>
        </p:nvSpPr>
        <p:spPr>
          <a:xfrm>
            <a:off x="5041926" y="5458720"/>
            <a:ext cx="2095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兼容</a:t>
            </a:r>
            <a:r>
              <a:rPr sz="1500" b="1">
                <a:solidFill>
                  <a:schemeClr val="tx2"/>
                </a:solidFill>
                <a:cs typeface="+mn-lt"/>
              </a:rPr>
              <a:t>机器人</a:t>
            </a:r>
            <a:r>
              <a:rPr sz="1500">
                <a:solidFill>
                  <a:srgbClr val="3D5A78"/>
                </a:solidFill>
                <a:cs typeface="+mn-lt"/>
              </a:rPr>
              <a:t>等品牌硬件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32" name="矩形 31"/>
          <p:cNvSpPr/>
          <p:nvPr>
            <p:custDataLst>
              <p:tags r:id="rId64"/>
            </p:custDataLst>
          </p:nvPr>
        </p:nvSpPr>
        <p:spPr>
          <a:xfrm>
            <a:off x="434657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0" name="任意多边形 59"/>
          <p:cNvSpPr/>
          <p:nvPr>
            <p:custDataLst>
              <p:tags r:id="rId65"/>
            </p:custDataLst>
          </p:nvPr>
        </p:nvSpPr>
        <p:spPr>
          <a:xfrm>
            <a:off x="8107045" y="1109345"/>
            <a:ext cx="3508375" cy="5362575"/>
          </a:xfrm>
          <a:custGeom>
            <a:avLst/>
            <a:gdLst>
              <a:gd name="sw" fmla="*/ 1 w 5525"/>
              <a:gd name="sh" fmla="*/ 1 h 8445"/>
              <a:gd name="mins" fmla="min sw sh"/>
              <a:gd name="dsw" fmla="+- 0 sw mins"/>
              <a:gd name="dsh" fmla="+- 0 sh mins"/>
              <a:gd name="p0x0" fmla="*/ 300 w 5525"/>
              <a:gd name="p0y0" fmla="*/ 0 h 8445"/>
              <a:gd name="p0x1" fmla="*/ 5225 w 5525"/>
              <a:gd name="p0y1" fmla="*/ 0 h 8445"/>
              <a:gd name="p0x2" fmla="*/ 5390 w 5525"/>
              <a:gd name="p0y2" fmla="*/ 0 h 8445"/>
              <a:gd name="p0x3" fmla="*/ 5525 w 5525"/>
              <a:gd name="p0y3" fmla="*/ 134 h 8445"/>
              <a:gd name="p0x4" fmla="*/ 5525 w 5525"/>
              <a:gd name="p0y4" fmla="*/ 300 h 8445"/>
              <a:gd name="p0x5" fmla="*/ 5525 w 5525"/>
              <a:gd name="p0y5" fmla="*/ 8145 h 8445"/>
              <a:gd name="p0x6" fmla="*/ 5525 w 5525"/>
              <a:gd name="p0y6" fmla="*/ 8310 h 8445"/>
              <a:gd name="p0x7" fmla="*/ 5390 w 5525"/>
              <a:gd name="p0y7" fmla="*/ 8445 h 8445"/>
              <a:gd name="p0x8" fmla="*/ 5225 w 5525"/>
              <a:gd name="p0y8" fmla="*/ 8445 h 8445"/>
              <a:gd name="p0x9" fmla="*/ 300 w 5525"/>
              <a:gd name="p0y9" fmla="*/ 8445 h 8445"/>
              <a:gd name="p0x10" fmla="*/ 134 w 5525"/>
              <a:gd name="p0y10" fmla="*/ 8445 h 8445"/>
              <a:gd name="p0x11" fmla="*/ 0 w 5525"/>
              <a:gd name="p0y11" fmla="*/ 8310 h 8445"/>
              <a:gd name="p0x12" fmla="*/ 0 w 5525"/>
              <a:gd name="p0y12" fmla="*/ 8145 h 8445"/>
              <a:gd name="p0x13" fmla="*/ 0 w 5525"/>
              <a:gd name="p0y13" fmla="*/ 300 h 8445"/>
              <a:gd name="p0x14" fmla="*/ 0 w 5525"/>
              <a:gd name="p0y14" fmla="*/ 134 h 8445"/>
              <a:gd name="p0x15" fmla="*/ 134 w 5525"/>
              <a:gd name="p0y15" fmla="*/ 0 h 8445"/>
              <a:gd name="p0x16" fmla="*/ 300 w 55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gradFill>
            <a:gsLst>
              <a:gs pos="0">
                <a:srgbClr val="FBFCFE"/>
              </a:gs>
              <a:gs pos="100000">
                <a:srgbClr val="D6F0FF">
                  <a:alpha val="34902"/>
                </a:srgbClr>
              </a:gs>
            </a:gsLst>
            <a:lin ang="3300000"/>
          </a:gradFill>
          <a:ln w="9525" cmpd="sng">
            <a:solidFill>
              <a:schemeClr val="accent1">
                <a:alpha val="12157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7" name="组合 76"/>
          <p:cNvGrpSpPr/>
          <p:nvPr/>
        </p:nvGrpSpPr>
        <p:grpSpPr>
          <a:xfrm>
            <a:off x="8302625" y="1266825"/>
            <a:ext cx="3117850" cy="428625"/>
            <a:chOff x="13075" y="1995"/>
            <a:chExt cx="4910" cy="675"/>
          </a:xfrm>
        </p:grpSpPr>
        <p:sp>
          <p:nvSpPr>
            <p:cNvPr id="62" name="任意多边形 61"/>
            <p:cNvSpPr/>
            <p:nvPr>
              <p:custDataLst>
                <p:tags r:id="rId66"/>
              </p:custDataLst>
            </p:nvPr>
          </p:nvSpPr>
          <p:spPr>
            <a:xfrm>
              <a:off x="13075" y="1995"/>
              <a:ext cx="4910" cy="675"/>
            </a:xfrm>
            <a:custGeom>
              <a:avLst/>
              <a:gdLst>
                <a:gd name="sw" fmla="*/ 1 w 4910"/>
                <a:gd name="sh" fmla="*/ 1 h 675"/>
                <a:gd name="mins" fmla="min sw sh"/>
                <a:gd name="dsw" fmla="+- 0 sw mins"/>
                <a:gd name="dsh" fmla="+- 0 sh mins"/>
                <a:gd name="p0x0" fmla="*/ 0 w 4910"/>
                <a:gd name="p0y0" fmla="*/ 0 h 675"/>
                <a:gd name="p0x1" fmla="*/ 4910 w 4910"/>
                <a:gd name="p0y1" fmla="*/ 0 h 675"/>
                <a:gd name="p0x2" fmla="*/ 4910 w 4910"/>
                <a:gd name="p0y2" fmla="*/ 675 h 675"/>
                <a:gd name="p0x3" fmla="*/ 0 w 4910"/>
                <a:gd name="p0y3" fmla="*/ 675 h 675"/>
                <a:gd name="p0x4" fmla="*/ 0 w 4910"/>
                <a:gd name="p0y4" fmla="*/ 0 h 6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63" name="任意多边形 62"/>
            <p:cNvSpPr/>
            <p:nvPr>
              <p:custDataLst>
                <p:tags r:id="rId67"/>
              </p:custDataLst>
            </p:nvPr>
          </p:nvSpPr>
          <p:spPr>
            <a:xfrm>
              <a:off x="13075" y="2640"/>
              <a:ext cx="4910" cy="30"/>
            </a:xfrm>
            <a:custGeom>
              <a:avLst/>
              <a:gdLst>
                <a:gd name="sw" fmla="*/ 1 w 4910"/>
                <a:gd name="sh" fmla="*/ 1 h 30"/>
                <a:gd name="mins" fmla="min sw sh"/>
                <a:gd name="dsw" fmla="+- 0 sw mins"/>
                <a:gd name="dsh" fmla="+- 0 sh mins"/>
                <a:gd name="p0x0" fmla="*/ 4910 w 4910"/>
                <a:gd name="p0y0" fmla="*/ 30 h 30"/>
                <a:gd name="p0x1" fmla="*/ 0 w 4910"/>
                <a:gd name="p0y1" fmla="*/ 30 h 30"/>
                <a:gd name="p0x2" fmla="*/ 0 w 4910"/>
                <a:gd name="p0y2" fmla="*/ 0 h 30"/>
                <a:gd name="p0x3" fmla="*/ 4910 w 4910"/>
                <a:gd name="p0y3" fmla="*/ 0 h 30"/>
                <a:gd name="p0x4" fmla="*/ 4910 w 4910"/>
                <a:gd name="p0y4" fmla="*/ 3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65" name="任意多边形 64"/>
          <p:cNvSpPr/>
          <p:nvPr>
            <p:custDataLst>
              <p:tags r:id="rId68"/>
            </p:custDataLst>
          </p:nvPr>
        </p:nvSpPr>
        <p:spPr>
          <a:xfrm>
            <a:off x="8302625" y="129984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6" name="图片 65"/>
          <p:cNvPicPr>
            <a:picLocks noChangeAspect="1"/>
          </p:cNvPicPr>
          <p:nvPr>
            <p:custDataLst>
              <p:tags r:id="rId69"/>
            </p:custDataLst>
          </p:nvPr>
        </p:nvPicPr>
        <p:blipFill>
          <a:blip r:embed="rId70">
            <a:extLst>
              <a:ext uri="{96DAC541-7B7A-43D3-8B79-37D633B846F1}">
                <asvg:svgBlip xmlns:asvg="http://schemas.microsoft.com/office/drawing/2016/SVG/main" r:embed="rId71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8359775" y="1356995"/>
            <a:ext cx="152400" cy="152400"/>
          </a:xfrm>
          <a:prstGeom prst="rect">
            <a:avLst/>
          </a:prstGeom>
        </p:spPr>
      </p:pic>
      <p:sp>
        <p:nvSpPr>
          <p:cNvPr id="68" name="文本框 67"/>
          <p:cNvSpPr txBox="1"/>
          <p:nvPr>
            <p:custDataLst>
              <p:tags r:id="rId72"/>
            </p:custDataLst>
          </p:nvPr>
        </p:nvSpPr>
        <p:spPr>
          <a:xfrm>
            <a:off x="8683676" y="1250632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标准接口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69" name="任意多边形 68"/>
          <p:cNvSpPr/>
          <p:nvPr>
            <p:custDataLst>
              <p:tags r:id="rId73"/>
            </p:custDataLst>
          </p:nvPr>
        </p:nvSpPr>
        <p:spPr>
          <a:xfrm>
            <a:off x="8307070" y="2595245"/>
            <a:ext cx="3108325" cy="400050"/>
          </a:xfrm>
          <a:custGeom>
            <a:avLst/>
            <a:gdLst>
              <a:gd name="sw" fmla="*/ 1 w 4895"/>
              <a:gd name="sh" fmla="*/ 1 h 630"/>
              <a:gd name="mins" fmla="min sw sh"/>
              <a:gd name="dsw" fmla="+- 0 sw mins"/>
              <a:gd name="dsh" fmla="+- 0 sh mins"/>
              <a:gd name="p0x0" fmla="*/ 90 w 4895"/>
              <a:gd name="p0y0" fmla="*/ 0 h 630"/>
              <a:gd name="p0x1" fmla="*/ 4805 w 4895"/>
              <a:gd name="p0y1" fmla="*/ 0 h 630"/>
              <a:gd name="p0x2" fmla="*/ 4854 w 4895"/>
              <a:gd name="p0y2" fmla="*/ 0 h 630"/>
              <a:gd name="p0x3" fmla="*/ 4895 w 4895"/>
              <a:gd name="p0y3" fmla="*/ 40 h 630"/>
              <a:gd name="p0x4" fmla="*/ 4895 w 4895"/>
              <a:gd name="p0y4" fmla="*/ 90 h 630"/>
              <a:gd name="p0x5" fmla="*/ 4895 w 4895"/>
              <a:gd name="p0y5" fmla="*/ 540 h 630"/>
              <a:gd name="p0x6" fmla="*/ 4895 w 4895"/>
              <a:gd name="p0y6" fmla="*/ 589 h 630"/>
              <a:gd name="p0x7" fmla="*/ 4854 w 4895"/>
              <a:gd name="p0y7" fmla="*/ 630 h 630"/>
              <a:gd name="p0x8" fmla="*/ 4805 w 4895"/>
              <a:gd name="p0y8" fmla="*/ 630 h 630"/>
              <a:gd name="p0x9" fmla="*/ 90 w 4895"/>
              <a:gd name="p0y9" fmla="*/ 630 h 630"/>
              <a:gd name="p0x10" fmla="*/ 40 w 4895"/>
              <a:gd name="p0y10" fmla="*/ 630 h 630"/>
              <a:gd name="p0x11" fmla="*/ 0 w 4895"/>
              <a:gd name="p0y11" fmla="*/ 589 h 630"/>
              <a:gd name="p0x12" fmla="*/ 0 w 4895"/>
              <a:gd name="p0y12" fmla="*/ 540 h 630"/>
              <a:gd name="p0x13" fmla="*/ 0 w 4895"/>
              <a:gd name="p0y13" fmla="*/ 90 h 630"/>
              <a:gd name="p0x14" fmla="*/ 0 w 4895"/>
              <a:gd name="p0y14" fmla="*/ 40 h 630"/>
              <a:gd name="p0x15" fmla="*/ 40 w 4895"/>
              <a:gd name="p0y15" fmla="*/ 0 h 630"/>
              <a:gd name="p0x16" fmla="*/ 90 w 4895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0" name="文本框 69"/>
          <p:cNvSpPr txBox="1"/>
          <p:nvPr>
            <p:custDataLst>
              <p:tags r:id="rId74"/>
            </p:custDataLst>
          </p:nvPr>
        </p:nvSpPr>
        <p:spPr>
          <a:xfrm>
            <a:off x="8426501" y="2662238"/>
            <a:ext cx="28702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未来扩展</a:t>
            </a:r>
            <a:r>
              <a:rPr sz="1500">
                <a:solidFill>
                  <a:srgbClr val="3D5A78"/>
                </a:solidFill>
                <a:cs typeface="+mn-lt"/>
              </a:rPr>
              <a:t>不做重复投入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71" name="任意多边形 70"/>
          <p:cNvSpPr/>
          <p:nvPr>
            <p:custDataLst>
              <p:tags r:id="rId75"/>
            </p:custDataLst>
          </p:nvPr>
        </p:nvSpPr>
        <p:spPr>
          <a:xfrm>
            <a:off x="8307070" y="3862070"/>
            <a:ext cx="3108325" cy="400050"/>
          </a:xfrm>
          <a:custGeom>
            <a:avLst/>
            <a:gdLst>
              <a:gd name="sw" fmla="*/ 1 w 4895"/>
              <a:gd name="sh" fmla="*/ 1 h 630"/>
              <a:gd name="mins" fmla="min sw sh"/>
              <a:gd name="dsw" fmla="+- 0 sw mins"/>
              <a:gd name="dsh" fmla="+- 0 sh mins"/>
              <a:gd name="p0x0" fmla="*/ 90 w 4895"/>
              <a:gd name="p0y0" fmla="*/ 0 h 630"/>
              <a:gd name="p0x1" fmla="*/ 4805 w 4895"/>
              <a:gd name="p0y1" fmla="*/ 0 h 630"/>
              <a:gd name="p0x2" fmla="*/ 4854 w 4895"/>
              <a:gd name="p0y2" fmla="*/ 0 h 630"/>
              <a:gd name="p0x3" fmla="*/ 4895 w 4895"/>
              <a:gd name="p0y3" fmla="*/ 40 h 630"/>
              <a:gd name="p0x4" fmla="*/ 4895 w 4895"/>
              <a:gd name="p0y4" fmla="*/ 90 h 630"/>
              <a:gd name="p0x5" fmla="*/ 4895 w 4895"/>
              <a:gd name="p0y5" fmla="*/ 540 h 630"/>
              <a:gd name="p0x6" fmla="*/ 4895 w 4895"/>
              <a:gd name="p0y6" fmla="*/ 589 h 630"/>
              <a:gd name="p0x7" fmla="*/ 4854 w 4895"/>
              <a:gd name="p0y7" fmla="*/ 630 h 630"/>
              <a:gd name="p0x8" fmla="*/ 4805 w 4895"/>
              <a:gd name="p0y8" fmla="*/ 630 h 630"/>
              <a:gd name="p0x9" fmla="*/ 90 w 4895"/>
              <a:gd name="p0y9" fmla="*/ 630 h 630"/>
              <a:gd name="p0x10" fmla="*/ 40 w 4895"/>
              <a:gd name="p0y10" fmla="*/ 630 h 630"/>
              <a:gd name="p0x11" fmla="*/ 0 w 4895"/>
              <a:gd name="p0y11" fmla="*/ 589 h 630"/>
              <a:gd name="p0x12" fmla="*/ 0 w 4895"/>
              <a:gd name="p0y12" fmla="*/ 540 h 630"/>
              <a:gd name="p0x13" fmla="*/ 0 w 4895"/>
              <a:gd name="p0y13" fmla="*/ 90 h 630"/>
              <a:gd name="p0x14" fmla="*/ 0 w 4895"/>
              <a:gd name="p0y14" fmla="*/ 40 h 630"/>
              <a:gd name="p0x15" fmla="*/ 40 w 4895"/>
              <a:gd name="p0y15" fmla="*/ 0 h 630"/>
              <a:gd name="p0x16" fmla="*/ 90 w 4895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2" name="文本框 71"/>
          <p:cNvSpPr txBox="1"/>
          <p:nvPr>
            <p:custDataLst>
              <p:tags r:id="rId76"/>
            </p:custDataLst>
          </p:nvPr>
        </p:nvSpPr>
        <p:spPr>
          <a:xfrm>
            <a:off x="8426501" y="3929063"/>
            <a:ext cx="28702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设备升级</a:t>
            </a:r>
            <a:r>
              <a:rPr sz="1500">
                <a:solidFill>
                  <a:srgbClr val="3D5A78"/>
                </a:solidFill>
                <a:cs typeface="+mn-lt"/>
              </a:rPr>
              <a:t>平滑更替无缝衔接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73" name="任意多边形 72"/>
          <p:cNvSpPr/>
          <p:nvPr>
            <p:custDataLst>
              <p:tags r:id="rId77"/>
            </p:custDataLst>
          </p:nvPr>
        </p:nvSpPr>
        <p:spPr>
          <a:xfrm>
            <a:off x="8307070" y="5128895"/>
            <a:ext cx="3108325" cy="400050"/>
          </a:xfrm>
          <a:custGeom>
            <a:avLst/>
            <a:gdLst>
              <a:gd name="sw" fmla="*/ 1 w 4895"/>
              <a:gd name="sh" fmla="*/ 1 h 630"/>
              <a:gd name="mins" fmla="min sw sh"/>
              <a:gd name="dsw" fmla="+- 0 sw mins"/>
              <a:gd name="dsh" fmla="+- 0 sh mins"/>
              <a:gd name="p0x0" fmla="*/ 90 w 4895"/>
              <a:gd name="p0y0" fmla="*/ 0 h 630"/>
              <a:gd name="p0x1" fmla="*/ 4805 w 4895"/>
              <a:gd name="p0y1" fmla="*/ 0 h 630"/>
              <a:gd name="p0x2" fmla="*/ 4854 w 4895"/>
              <a:gd name="p0y2" fmla="*/ 0 h 630"/>
              <a:gd name="p0x3" fmla="*/ 4895 w 4895"/>
              <a:gd name="p0y3" fmla="*/ 40 h 630"/>
              <a:gd name="p0x4" fmla="*/ 4895 w 4895"/>
              <a:gd name="p0y4" fmla="*/ 90 h 630"/>
              <a:gd name="p0x5" fmla="*/ 4895 w 4895"/>
              <a:gd name="p0y5" fmla="*/ 540 h 630"/>
              <a:gd name="p0x6" fmla="*/ 4895 w 4895"/>
              <a:gd name="p0y6" fmla="*/ 589 h 630"/>
              <a:gd name="p0x7" fmla="*/ 4854 w 4895"/>
              <a:gd name="p0y7" fmla="*/ 630 h 630"/>
              <a:gd name="p0x8" fmla="*/ 4805 w 4895"/>
              <a:gd name="p0y8" fmla="*/ 630 h 630"/>
              <a:gd name="p0x9" fmla="*/ 90 w 4895"/>
              <a:gd name="p0y9" fmla="*/ 630 h 630"/>
              <a:gd name="p0x10" fmla="*/ 40 w 4895"/>
              <a:gd name="p0y10" fmla="*/ 630 h 630"/>
              <a:gd name="p0x11" fmla="*/ 0 w 4895"/>
              <a:gd name="p0y11" fmla="*/ 589 h 630"/>
              <a:gd name="p0x12" fmla="*/ 0 w 4895"/>
              <a:gd name="p0y12" fmla="*/ 540 h 630"/>
              <a:gd name="p0x13" fmla="*/ 0 w 4895"/>
              <a:gd name="p0y13" fmla="*/ 90 h 630"/>
              <a:gd name="p0x14" fmla="*/ 0 w 4895"/>
              <a:gd name="p0y14" fmla="*/ 40 h 630"/>
              <a:gd name="p0x15" fmla="*/ 40 w 4895"/>
              <a:gd name="p0y15" fmla="*/ 0 h 630"/>
              <a:gd name="p0x16" fmla="*/ 90 w 4895"/>
              <a:gd name="p0y16" fmla="*/ 0 h 63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4" name="文本框 73"/>
          <p:cNvSpPr txBox="1"/>
          <p:nvPr>
            <p:custDataLst>
              <p:tags r:id="rId78"/>
            </p:custDataLst>
          </p:nvPr>
        </p:nvSpPr>
        <p:spPr>
          <a:xfrm>
            <a:off x="8426501" y="5195888"/>
            <a:ext cx="2870225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500" b="1">
                <a:solidFill>
                  <a:schemeClr val="tx2"/>
                </a:solidFill>
                <a:cs typeface="+mn-lt"/>
              </a:rPr>
              <a:t>对接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PMS</a:t>
            </a:r>
            <a:r>
              <a:rPr lang="zh-CN" altLang="en-US" sz="1500" b="1">
                <a:solidFill>
                  <a:schemeClr val="tx2"/>
                </a:solidFill>
                <a:cs typeface="+mn-lt"/>
              </a:rPr>
              <a:t>与</a:t>
            </a:r>
            <a:r>
              <a:rPr lang="en-US" altLang="zh-CN" sz="1500" b="1">
                <a:solidFill>
                  <a:schemeClr val="tx2"/>
                </a:solidFill>
                <a:cs typeface="+mn-lt"/>
              </a:rPr>
              <a:t>OTA</a:t>
            </a:r>
            <a:r>
              <a:rPr sz="1500">
                <a:solidFill>
                  <a:srgbClr val="3D5A78"/>
                </a:solidFill>
                <a:cs typeface="+mn-lt"/>
              </a:rPr>
              <a:t>无需推倒重来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61" name="矩形 60"/>
          <p:cNvSpPr/>
          <p:nvPr>
            <p:custDataLst>
              <p:tags r:id="rId79"/>
            </p:custDataLst>
          </p:nvPr>
        </p:nvSpPr>
        <p:spPr>
          <a:xfrm>
            <a:off x="8112125" y="1114425"/>
            <a:ext cx="34988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数据安全与隐私保护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884555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23900" y="137541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 descr="0a117597-b4a6-11f1-8983-4afedfe5e86a"/>
          <p:cNvPicPr/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172" b="172"/>
          <a:stretch>
            <a:fillRect/>
          </a:stretch>
        </p:blipFill>
        <p:spPr>
          <a:xfrm>
            <a:off x="790575" y="1442085"/>
            <a:ext cx="209550" cy="20955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1181100" y="1353922"/>
            <a:ext cx="8001229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>
                <a:solidFill>
                  <a:srgbClr val="3D5A78"/>
                </a:solidFill>
                <a:cs typeface="+mn-lt"/>
              </a:rPr>
              <a:t>住客信息与运营数据是酒店核心资产，智能化升级必须同步建立</a:t>
            </a:r>
            <a:r>
              <a:rPr b="1">
                <a:solidFill>
                  <a:schemeClr val="accent1"/>
                </a:solidFill>
                <a:cs typeface="+mn-lt"/>
              </a:rPr>
              <a:t>安全防线</a:t>
            </a:r>
            <a:r>
              <a:rPr>
                <a:solidFill>
                  <a:srgbClr val="3D5A78"/>
                </a:solidFill>
                <a:cs typeface="+mn-lt"/>
              </a:rPr>
              <a:t>。</a:t>
            </a:r>
            <a:endParaRPr>
              <a:solidFill>
                <a:srgbClr val="3D5A78"/>
              </a:solidFill>
              <a:cs typeface="+mn-lt"/>
            </a:endParaRPr>
          </a:p>
        </p:txBody>
      </p:sp>
      <p:sp>
        <p:nvSpPr>
          <p:cNvPr id="10" name="任意多边形 9"/>
          <p:cNvSpPr/>
          <p:nvPr>
            <p:custDataLst>
              <p:tags r:id="rId8"/>
            </p:custDataLst>
          </p:nvPr>
        </p:nvSpPr>
        <p:spPr>
          <a:xfrm>
            <a:off x="575945" y="2222500"/>
            <a:ext cx="11039475" cy="3136265"/>
          </a:xfrm>
          <a:custGeom>
            <a:avLst/>
            <a:gdLst>
              <a:gd name="sw" fmla="*/ 1 w 17385"/>
              <a:gd name="sh" fmla="*/ 1 h 4938"/>
              <a:gd name="mins" fmla="min sw sh"/>
              <a:gd name="dsw" fmla="+- 0 sw mins"/>
              <a:gd name="dsh" fmla="+- 0 sh mins"/>
              <a:gd name="p0x0" fmla="*/ 300 w 17385"/>
              <a:gd name="p0y0" fmla="*/ 0 h 4938"/>
              <a:gd name="p0x1" fmla="*/ 17085 w 17385"/>
              <a:gd name="p0y1" fmla="*/ 0 h 4938"/>
              <a:gd name="p0x2" fmla="*/ 17250 w 17385"/>
              <a:gd name="p0y2" fmla="*/ 0 h 4938"/>
              <a:gd name="p0x3" fmla="*/ 17385 w 17385"/>
              <a:gd name="p0y3" fmla="*/ 134 h 4938"/>
              <a:gd name="p0x4" fmla="*/ 17385 w 17385"/>
              <a:gd name="p0y4" fmla="*/ 300 h 4938"/>
              <a:gd name="p0x5" fmla="*/ 17385 w 17385"/>
              <a:gd name="p0y5" fmla="*/ 4638 h 4938"/>
              <a:gd name="p0x6" fmla="*/ 17385 w 17385"/>
              <a:gd name="p0y6" fmla="*/ 4804 h 4938"/>
              <a:gd name="p0x7" fmla="*/ 17250 w 17385"/>
              <a:gd name="p0y7" fmla="*/ 4938 h 4938"/>
              <a:gd name="p0x8" fmla="*/ 17085 w 17385"/>
              <a:gd name="p0y8" fmla="*/ 4938 h 4938"/>
              <a:gd name="p0x9" fmla="*/ 300 w 17385"/>
              <a:gd name="p0y9" fmla="*/ 4938 h 4938"/>
              <a:gd name="p0x10" fmla="*/ 134 w 17385"/>
              <a:gd name="p0y10" fmla="*/ 4938 h 4938"/>
              <a:gd name="p0x11" fmla="*/ 0 w 17385"/>
              <a:gd name="p0y11" fmla="*/ 4804 h 4938"/>
              <a:gd name="p0x12" fmla="*/ 0 w 17385"/>
              <a:gd name="p0y12" fmla="*/ 4638 h 4938"/>
              <a:gd name="p0x13" fmla="*/ 0 w 17385"/>
              <a:gd name="p0y13" fmla="*/ 300 h 4938"/>
              <a:gd name="p0x14" fmla="*/ 0 w 17385"/>
              <a:gd name="p0y14" fmla="*/ 134 h 4938"/>
              <a:gd name="p0x15" fmla="*/ 134 w 17385"/>
              <a:gd name="p0y15" fmla="*/ 0 h 4938"/>
              <a:gd name="p0x16" fmla="*/ 300 w 17385"/>
              <a:gd name="p0y16" fmla="*/ 0 h 493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771525" y="2418080"/>
            <a:ext cx="10648950" cy="466090"/>
            <a:chOff x="1215" y="3808"/>
            <a:chExt cx="16770" cy="734"/>
          </a:xfrm>
        </p:grpSpPr>
        <p:sp>
          <p:nvSpPr>
            <p:cNvPr id="12" name="任意多边形 11"/>
            <p:cNvSpPr/>
            <p:nvPr>
              <p:custDataLst>
                <p:tags r:id="rId9"/>
              </p:custDataLst>
            </p:nvPr>
          </p:nvSpPr>
          <p:spPr>
            <a:xfrm>
              <a:off x="1215" y="3808"/>
              <a:ext cx="16770" cy="735"/>
            </a:xfrm>
            <a:custGeom>
              <a:avLst/>
              <a:gdLst>
                <a:gd name="sw" fmla="*/ 1 w 16770"/>
                <a:gd name="sh" fmla="*/ 1 h 735"/>
                <a:gd name="mins" fmla="min sw sh"/>
                <a:gd name="dsw" fmla="+- 0 sw mins"/>
                <a:gd name="dsh" fmla="+- 0 sh mins"/>
                <a:gd name="p0x0" fmla="*/ 0 w 16770"/>
                <a:gd name="p0y0" fmla="*/ 0 h 735"/>
                <a:gd name="p0x1" fmla="*/ 16770 w 16770"/>
                <a:gd name="p0y1" fmla="*/ 0 h 735"/>
                <a:gd name="p0x2" fmla="*/ 16770 w 16770"/>
                <a:gd name="p0y2" fmla="*/ 735 h 735"/>
                <a:gd name="p0x3" fmla="*/ 0 w 16770"/>
                <a:gd name="p0y3" fmla="*/ 735 h 735"/>
                <a:gd name="p0x4" fmla="*/ 0 w 16770"/>
                <a:gd name="p0y4" fmla="*/ 0 h 73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1215" y="4528"/>
              <a:ext cx="16770" cy="15"/>
            </a:xfrm>
            <a:custGeom>
              <a:avLst/>
              <a:gdLst>
                <a:gd name="sw" fmla="*/ 1 w 16770"/>
                <a:gd name="sh" fmla="*/ 1 h 15"/>
                <a:gd name="mins" fmla="min sw sh"/>
                <a:gd name="dsw" fmla="+- 0 sw mins"/>
                <a:gd name="dsh" fmla="+- 0 sh mins"/>
                <a:gd name="p0x0" fmla="*/ 16770 w 16770"/>
                <a:gd name="p0y0" fmla="*/ 15 h 15"/>
                <a:gd name="p0x1" fmla="*/ 0 w 16770"/>
                <a:gd name="p0y1" fmla="*/ 15 h 15"/>
                <a:gd name="p0x2" fmla="*/ 0 w 16770"/>
                <a:gd name="p0y2" fmla="*/ 0 h 15"/>
                <a:gd name="p0x3" fmla="*/ 16770 w 16770"/>
                <a:gd name="p0y3" fmla="*/ 0 h 15"/>
                <a:gd name="p0x4" fmla="*/ 16770 w 1677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chemeClr val="accent1">
                <a:alpha val="14902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775970" y="2422525"/>
            <a:ext cx="333375" cy="333375"/>
          </a:xfrm>
          <a:custGeom>
            <a:avLst/>
            <a:gdLst>
              <a:gd name="sw" fmla="*/ 1 w 525"/>
              <a:gd name="sh" fmla="*/ 1 h 525"/>
              <a:gd name="mins" fmla="min sw sh"/>
              <a:gd name="dsw" fmla="+- 0 sw mins"/>
              <a:gd name="dsh" fmla="+- 0 sh mins"/>
              <a:gd name="p0x0" fmla="*/ 180 w 525"/>
              <a:gd name="p0y0" fmla="*/ 0 h 525"/>
              <a:gd name="p0x1" fmla="*/ 345 w 525"/>
              <a:gd name="p0y1" fmla="*/ 0 h 525"/>
              <a:gd name="p0x2" fmla="*/ 444 w 525"/>
              <a:gd name="p0y2" fmla="*/ 0 h 525"/>
              <a:gd name="p0x3" fmla="*/ 525 w 525"/>
              <a:gd name="p0y3" fmla="*/ 80 h 525"/>
              <a:gd name="p0x4" fmla="*/ 525 w 525"/>
              <a:gd name="p0y4" fmla="*/ 180 h 525"/>
              <a:gd name="p0x5" fmla="*/ 525 w 525"/>
              <a:gd name="p0y5" fmla="*/ 345 h 525"/>
              <a:gd name="p0x6" fmla="*/ 525 w 525"/>
              <a:gd name="p0y6" fmla="*/ 444 h 525"/>
              <a:gd name="p0x7" fmla="*/ 444 w 525"/>
              <a:gd name="p0y7" fmla="*/ 525 h 525"/>
              <a:gd name="p0x8" fmla="*/ 345 w 525"/>
              <a:gd name="p0y8" fmla="*/ 525 h 525"/>
              <a:gd name="p0x9" fmla="*/ 180 w 525"/>
              <a:gd name="p0y9" fmla="*/ 525 h 525"/>
              <a:gd name="p0x10" fmla="*/ 80 w 525"/>
              <a:gd name="p0y10" fmla="*/ 525 h 525"/>
              <a:gd name="p0x11" fmla="*/ 0 w 525"/>
              <a:gd name="p0y11" fmla="*/ 444 h 525"/>
              <a:gd name="p0x12" fmla="*/ 0 w 525"/>
              <a:gd name="p0y12" fmla="*/ 345 h 525"/>
              <a:gd name="p0x13" fmla="*/ 0 w 525"/>
              <a:gd name="p0y13" fmla="*/ 180 h 525"/>
              <a:gd name="p0x14" fmla="*/ 0 w 525"/>
              <a:gd name="p0y14" fmla="*/ 80 h 525"/>
              <a:gd name="p0x15" fmla="*/ 80 w 525"/>
              <a:gd name="p0y15" fmla="*/ 0 h 525"/>
              <a:gd name="p0x16" fmla="*/ 180 w 525"/>
              <a:gd name="p0y16" fmla="*/ 0 h 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 descr="0a1175fe-b4a6-11f1-8983-4afedfe5e86a"/>
          <p:cNvPicPr/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t="-74" b="74"/>
          <a:stretch>
            <a:fillRect/>
          </a:stretch>
        </p:blipFill>
        <p:spPr>
          <a:xfrm>
            <a:off x="838200" y="2484755"/>
            <a:ext cx="209550" cy="209550"/>
          </a:xfrm>
          <a:prstGeom prst="rect">
            <a:avLst/>
          </a:prstGeom>
        </p:spPr>
      </p:pic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1233170" y="2446655"/>
            <a:ext cx="840105" cy="285750"/>
          </a:xfrm>
          <a:custGeom>
            <a:avLst/>
            <a:gdLst>
              <a:gd name="sw" fmla="*/ 1 w 1322"/>
              <a:gd name="sh" fmla="*/ 1 h 450"/>
              <a:gd name="mins" fmla="min sw sh"/>
              <a:gd name="dsw" fmla="+- 0 sw mins"/>
              <a:gd name="dsh" fmla="+- 0 sh mins"/>
              <a:gd name="p0x0" fmla="*/ 225 w 1322"/>
              <a:gd name="p0y0" fmla="*/ 0 h 450"/>
              <a:gd name="p0x1" fmla="*/ 1097 w 1322"/>
              <a:gd name="p0y1" fmla="*/ 0 h 450"/>
              <a:gd name="p0x2" fmla="*/ 1222 w 1322"/>
              <a:gd name="p0y2" fmla="*/ 0 h 450"/>
              <a:gd name="p0x3" fmla="*/ 1322 w 1322"/>
              <a:gd name="p0y3" fmla="*/ 100 h 450"/>
              <a:gd name="p0x4" fmla="*/ 1322 w 1322"/>
              <a:gd name="p0y4" fmla="*/ 225 h 450"/>
              <a:gd name="p0x5" fmla="*/ 1322 w 1322"/>
              <a:gd name="p0y5" fmla="*/ 349 h 450"/>
              <a:gd name="p0x6" fmla="*/ 1222 w 1322"/>
              <a:gd name="p0y6" fmla="*/ 450 h 450"/>
              <a:gd name="p0x7" fmla="*/ 1097 w 1322"/>
              <a:gd name="p0y7" fmla="*/ 450 h 450"/>
              <a:gd name="p0x8" fmla="*/ 225 w 1322"/>
              <a:gd name="p0y8" fmla="*/ 450 h 450"/>
              <a:gd name="p0x9" fmla="*/ 100 w 1322"/>
              <a:gd name="p0y9" fmla="*/ 450 h 450"/>
              <a:gd name="p0x10" fmla="*/ 0 w 1322"/>
              <a:gd name="p0y10" fmla="*/ 349 h 450"/>
              <a:gd name="p0x11" fmla="*/ 0 w 1322"/>
              <a:gd name="p0y11" fmla="*/ 225 h 450"/>
              <a:gd name="p0x12" fmla="*/ 0 w 1322"/>
              <a:gd name="p0y12" fmla="*/ 100 h 450"/>
              <a:gd name="p0x13" fmla="*/ 100 w 1322"/>
              <a:gd name="p0y13" fmla="*/ 0 h 450"/>
              <a:gd name="p0x14" fmla="*/ 225 w 1322"/>
              <a:gd name="p0y14" fmla="*/ 0 h 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D6F0FF"/>
          </a:solidFill>
          <a:ln w="952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1352550" y="2489673"/>
            <a:ext cx="75426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2 </a:t>
            </a:r>
            <a:r>
              <a:rPr lang="zh-CN" sz="1200" b="1">
                <a:solidFill>
                  <a:schemeClr val="accent1">
                    <a:lumMod val="49571"/>
                  </a:schemeClr>
                </a:solidFill>
                <a:cs typeface="+mn-lt"/>
              </a:rPr>
              <a:t>道防线</a:t>
            </a:r>
            <a:endParaRPr lang="zh-CN" sz="1200" b="1">
              <a:solidFill>
                <a:schemeClr val="accent1">
                  <a:lumMod val="49571"/>
                </a:schemeClr>
              </a:solidFill>
              <a:cs typeface="+mn-lt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771525" y="2999105"/>
            <a:ext cx="5248275" cy="2164080"/>
            <a:chOff x="1215" y="4723"/>
            <a:chExt cx="8265" cy="3408"/>
          </a:xfrm>
        </p:grpSpPr>
        <p:sp>
          <p:nvSpPr>
            <p:cNvPr id="21" name="任意多边形 20"/>
            <p:cNvSpPr/>
            <p:nvPr>
              <p:custDataLst>
                <p:tags r:id="rId17"/>
              </p:custDataLst>
            </p:nvPr>
          </p:nvSpPr>
          <p:spPr>
            <a:xfrm>
              <a:off x="1215" y="4723"/>
              <a:ext cx="8265" cy="3408"/>
            </a:xfrm>
            <a:custGeom>
              <a:avLst/>
              <a:gdLst>
                <a:gd name="sw" fmla="*/ 1 w 8265"/>
                <a:gd name="sh" fmla="*/ 1 h 3408"/>
                <a:gd name="mins" fmla="min sw sh"/>
                <a:gd name="dsw" fmla="+- 0 sw mins"/>
                <a:gd name="dsh" fmla="+- 0 sh mins"/>
                <a:gd name="p0x0" fmla="*/ 180 w 8265"/>
                <a:gd name="p0y0" fmla="*/ 0 h 3408"/>
                <a:gd name="p0x1" fmla="*/ 8085 w 8265"/>
                <a:gd name="p0y1" fmla="*/ 0 h 3408"/>
                <a:gd name="p0x2" fmla="*/ 8184 w 8265"/>
                <a:gd name="p0y2" fmla="*/ 0 h 3408"/>
                <a:gd name="p0x3" fmla="*/ 8265 w 8265"/>
                <a:gd name="p0y3" fmla="*/ 80 h 3408"/>
                <a:gd name="p0x4" fmla="*/ 8265 w 8265"/>
                <a:gd name="p0y4" fmla="*/ 180 h 3408"/>
                <a:gd name="p0x5" fmla="*/ 8265 w 8265"/>
                <a:gd name="p0y5" fmla="*/ 3228 h 3408"/>
                <a:gd name="p0x6" fmla="*/ 8265 w 8265"/>
                <a:gd name="p0y6" fmla="*/ 3328 h 3408"/>
                <a:gd name="p0x7" fmla="*/ 8184 w 8265"/>
                <a:gd name="p0y7" fmla="*/ 3408 h 3408"/>
                <a:gd name="p0x8" fmla="*/ 8085 w 8265"/>
                <a:gd name="p0y8" fmla="*/ 3408 h 3408"/>
                <a:gd name="p0x9" fmla="*/ 180 w 8265"/>
                <a:gd name="p0y9" fmla="*/ 3408 h 3408"/>
                <a:gd name="p0x10" fmla="*/ 80 w 8265"/>
                <a:gd name="p0y10" fmla="*/ 3408 h 3408"/>
                <a:gd name="p0x11" fmla="*/ 0 w 8265"/>
                <a:gd name="p0y11" fmla="*/ 3328 h 3408"/>
                <a:gd name="p0x12" fmla="*/ 0 w 8265"/>
                <a:gd name="p0y12" fmla="*/ 3228 h 3408"/>
                <a:gd name="p0x13" fmla="*/ 0 w 8265"/>
                <a:gd name="p0y13" fmla="*/ 180 h 3408"/>
                <a:gd name="p0x14" fmla="*/ 0 w 8265"/>
                <a:gd name="p0y14" fmla="*/ 80 h 3408"/>
                <a:gd name="p0x15" fmla="*/ 80 w 8265"/>
                <a:gd name="p0y15" fmla="*/ 0 h 3408"/>
                <a:gd name="p0x16" fmla="*/ 180 w 8265"/>
                <a:gd name="p0y16" fmla="*/ 0 h 340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>
              <p:custDataLst>
                <p:tags r:id="rId18"/>
              </p:custDataLst>
            </p:nvPr>
          </p:nvSpPr>
          <p:spPr>
            <a:xfrm>
              <a:off x="1326" y="4723"/>
              <a:ext cx="8101" cy="63"/>
            </a:xfrm>
            <a:custGeom>
              <a:avLst/>
              <a:gdLst>
                <a:gd name="sw" fmla="*/ 1 w 8101"/>
                <a:gd name="sh" fmla="*/ 1 h 63"/>
                <a:gd name="mins" fmla="min sw sh"/>
                <a:gd name="dsw" fmla="+- 0 sw mins"/>
                <a:gd name="dsh" fmla="+- 0 sh mins"/>
                <a:gd name="p0x0" fmla="*/ 68 w 8101"/>
                <a:gd name="p0y0" fmla="*/ 0 h 63"/>
                <a:gd name="p0x1" fmla="*/ 7973 w 8101"/>
                <a:gd name="p0y1" fmla="*/ 0 h 63"/>
                <a:gd name="p0x2" fmla="*/ 8023 w 8101"/>
                <a:gd name="p0y2" fmla="*/ 0 h 63"/>
                <a:gd name="p0x3" fmla="*/ 8068 w 8101"/>
                <a:gd name="p0y3" fmla="*/ 20 h 63"/>
                <a:gd name="p0x4" fmla="*/ 8101 w 8101"/>
                <a:gd name="p0y4" fmla="*/ 52 h 63"/>
                <a:gd name="p0x5" fmla="*/ 8090 w 8101"/>
                <a:gd name="p0y5" fmla="*/ 63 h 63"/>
                <a:gd name="p0x6" fmla="*/ 8060 w 8101"/>
                <a:gd name="p0y6" fmla="*/ 33 h 63"/>
                <a:gd name="p0x7" fmla="*/ 8019 w 8101"/>
                <a:gd name="p0y7" fmla="*/ 15 h 63"/>
                <a:gd name="p0x8" fmla="*/ 7973 w 8101"/>
                <a:gd name="p0y8" fmla="*/ 15 h 63"/>
                <a:gd name="p0x9" fmla="*/ 68 w 8101"/>
                <a:gd name="p0y9" fmla="*/ 15 h 63"/>
                <a:gd name="p0x10" fmla="*/ 50 w 8101"/>
                <a:gd name="p0y10" fmla="*/ 15 h 63"/>
                <a:gd name="p0x11" fmla="*/ 33 w 8101"/>
                <a:gd name="p0y11" fmla="*/ 19 h 63"/>
                <a:gd name="p0x12" fmla="*/ 17 w 8101"/>
                <a:gd name="p0y12" fmla="*/ 27 h 63"/>
                <a:gd name="p0x13" fmla="*/ 0 w 8101"/>
                <a:gd name="p0y13" fmla="*/ 13 h 63"/>
                <a:gd name="p0x14" fmla="*/ 0 w 8101"/>
                <a:gd name="p0y14" fmla="*/ 13 h 63"/>
                <a:gd name="p0x15" fmla="*/ 21 w 8101"/>
                <a:gd name="p0y15" fmla="*/ 4 h 63"/>
                <a:gd name="p0x16" fmla="*/ 44 w 8101"/>
                <a:gd name="p0y16" fmla="*/ 0 h 63"/>
                <a:gd name="p0x17" fmla="*/ 68 w 8101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>
              <p:custDataLst>
                <p:tags r:id="rId19"/>
              </p:custDataLst>
            </p:nvPr>
          </p:nvSpPr>
          <p:spPr>
            <a:xfrm>
              <a:off x="9416" y="4775"/>
              <a:ext cx="64" cy="3304"/>
            </a:xfrm>
            <a:custGeom>
              <a:avLst/>
              <a:gdLst>
                <a:gd name="sw" fmla="*/ 1 w 63"/>
                <a:gd name="sh" fmla="*/ 1 h 3303"/>
                <a:gd name="mins" fmla="min sw sh"/>
                <a:gd name="dsw" fmla="+- 0 sw mins"/>
                <a:gd name="dsh" fmla="+- 0 sh mins"/>
                <a:gd name="p0x0" fmla="*/ 63 w 63"/>
                <a:gd name="p0y0" fmla="*/ 127 h 3303"/>
                <a:gd name="p0x1" fmla="*/ 63 w 63"/>
                <a:gd name="p0y1" fmla="*/ 3175 h 3303"/>
                <a:gd name="p0x2" fmla="*/ 63 w 63"/>
                <a:gd name="p0y2" fmla="*/ 3225 h 3303"/>
                <a:gd name="p0x3" fmla="*/ 43 w 63"/>
                <a:gd name="p0y3" fmla="*/ 3270 h 3303"/>
                <a:gd name="p0x4" fmla="*/ 10 w 63"/>
                <a:gd name="p0y4" fmla="*/ 3303 h 3303"/>
                <a:gd name="p0x5" fmla="*/ 0 w 63"/>
                <a:gd name="p0y5" fmla="*/ 3292 h 3303"/>
                <a:gd name="p0x6" fmla="*/ 29 w 63"/>
                <a:gd name="p0y6" fmla="*/ 3262 h 3303"/>
                <a:gd name="p0x7" fmla="*/ 48 w 63"/>
                <a:gd name="p0y7" fmla="*/ 3221 h 3303"/>
                <a:gd name="p0x8" fmla="*/ 48 w 63"/>
                <a:gd name="p0y8" fmla="*/ 3175 h 3303"/>
                <a:gd name="p0x9" fmla="*/ 48 w 63"/>
                <a:gd name="p0y9" fmla="*/ 127 h 3303"/>
                <a:gd name="p0x10" fmla="*/ 48 w 63"/>
                <a:gd name="p0y10" fmla="*/ 81 h 3303"/>
                <a:gd name="p0x11" fmla="*/ 29 w 63"/>
                <a:gd name="p0y11" fmla="*/ 40 h 3303"/>
                <a:gd name="p0x12" fmla="*/ 0 w 63"/>
                <a:gd name="p0y12" fmla="*/ 10 h 3303"/>
                <a:gd name="p0x13" fmla="*/ 10 w 63"/>
                <a:gd name="p0y13" fmla="*/ 0 h 3303"/>
                <a:gd name="p0x14" fmla="*/ 43 w 63"/>
                <a:gd name="p0y14" fmla="*/ 32 h 3303"/>
                <a:gd name="p0x15" fmla="*/ 63 w 63"/>
                <a:gd name="p0y15" fmla="*/ 77 h 3303"/>
                <a:gd name="p0x16" fmla="*/ 63 w 63"/>
                <a:gd name="p0y16" fmla="*/ 127 h 330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>
              <p:custDataLst>
                <p:tags r:id="rId20"/>
              </p:custDataLst>
            </p:nvPr>
          </p:nvSpPr>
          <p:spPr>
            <a:xfrm>
              <a:off x="1326" y="8068"/>
              <a:ext cx="8101" cy="63"/>
            </a:xfrm>
            <a:custGeom>
              <a:avLst/>
              <a:gdLst>
                <a:gd name="sw" fmla="*/ 1 w 8101"/>
                <a:gd name="sh" fmla="*/ 1 h 63"/>
                <a:gd name="mins" fmla="min sw sh"/>
                <a:gd name="dsw" fmla="+- 0 sw mins"/>
                <a:gd name="dsh" fmla="+- 0 sh mins"/>
                <a:gd name="p0x0" fmla="*/ 7973 w 8101"/>
                <a:gd name="p0y0" fmla="*/ 63 h 63"/>
                <a:gd name="p0x1" fmla="*/ 68 w 8101"/>
                <a:gd name="p0y1" fmla="*/ 63 h 63"/>
                <a:gd name="p0x2" fmla="*/ 44 w 8101"/>
                <a:gd name="p0y2" fmla="*/ 63 h 63"/>
                <a:gd name="p0x3" fmla="*/ 21 w 8101"/>
                <a:gd name="p0y3" fmla="*/ 58 h 63"/>
                <a:gd name="p0x4" fmla="*/ 0 w 8101"/>
                <a:gd name="p0y4" fmla="*/ 49 h 63"/>
                <a:gd name="p0x5" fmla="*/ 17 w 8101"/>
                <a:gd name="p0y5" fmla="*/ 35 h 63"/>
                <a:gd name="p0x6" fmla="*/ 17 w 8101"/>
                <a:gd name="p0y6" fmla="*/ 35 h 63"/>
                <a:gd name="p0x7" fmla="*/ 33 w 8101"/>
                <a:gd name="p0y7" fmla="*/ 43 h 63"/>
                <a:gd name="p0x8" fmla="*/ 50 w 8101"/>
                <a:gd name="p0y8" fmla="*/ 48 h 63"/>
                <a:gd name="p0x9" fmla="*/ 68 w 8101"/>
                <a:gd name="p0y9" fmla="*/ 48 h 63"/>
                <a:gd name="p0x10" fmla="*/ 7973 w 8101"/>
                <a:gd name="p0y10" fmla="*/ 48 h 63"/>
                <a:gd name="p0x11" fmla="*/ 8019 w 8101"/>
                <a:gd name="p0y11" fmla="*/ 48 h 63"/>
                <a:gd name="p0x12" fmla="*/ 8060 w 8101"/>
                <a:gd name="p0y12" fmla="*/ 29 h 63"/>
                <a:gd name="p0x13" fmla="*/ 8090 w 8101"/>
                <a:gd name="p0y13" fmla="*/ 0 h 63"/>
                <a:gd name="p0x14" fmla="*/ 8101 w 8101"/>
                <a:gd name="p0y14" fmla="*/ 10 h 63"/>
                <a:gd name="p0x15" fmla="*/ 8068 w 8101"/>
                <a:gd name="p0y15" fmla="*/ 43 h 63"/>
                <a:gd name="p0x16" fmla="*/ 8023 w 8101"/>
                <a:gd name="p0y16" fmla="*/ 63 h 63"/>
                <a:gd name="p0x17" fmla="*/ 7973 w 8101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5" name="任意多边形 24"/>
            <p:cNvSpPr/>
            <p:nvPr>
              <p:custDataLst>
                <p:tags r:id="rId21"/>
              </p:custDataLst>
            </p:nvPr>
          </p:nvSpPr>
          <p:spPr>
            <a:xfrm>
              <a:off x="1215" y="4736"/>
              <a:ext cx="128" cy="3382"/>
            </a:xfrm>
            <a:custGeom>
              <a:avLst/>
              <a:gdLst>
                <a:gd name="sw" fmla="*/ 1 w 128"/>
                <a:gd name="sh" fmla="*/ 1 h 3381"/>
                <a:gd name="mins" fmla="min sw sh"/>
                <a:gd name="dsw" fmla="+- 0 sw mins"/>
                <a:gd name="dsh" fmla="+- 0 sh mins"/>
                <a:gd name="p0x0" fmla="*/ 0 w 128"/>
                <a:gd name="p0y0" fmla="*/ 3214 h 3381"/>
                <a:gd name="p0x1" fmla="*/ 0 w 128"/>
                <a:gd name="p0y1" fmla="*/ 166 h 3381"/>
                <a:gd name="p0x2" fmla="*/ 0 w 128"/>
                <a:gd name="p0y2" fmla="*/ 91 h 3381"/>
                <a:gd name="p0x3" fmla="*/ 45 w 128"/>
                <a:gd name="p0y3" fmla="*/ 27 h 3381"/>
                <a:gd name="p0x4" fmla="*/ 111 w 128"/>
                <a:gd name="p0y4" fmla="*/ 0 h 3381"/>
                <a:gd name="p0x5" fmla="*/ 128 w 128"/>
                <a:gd name="p0y5" fmla="*/ 13 h 3381"/>
                <a:gd name="p0x6" fmla="*/ 128 w 128"/>
                <a:gd name="p0y6" fmla="*/ 13 h 3381"/>
                <a:gd name="p0x7" fmla="*/ 79 w 128"/>
                <a:gd name="p0y7" fmla="*/ 38 h 3381"/>
                <a:gd name="p0x8" fmla="*/ 45 w 128"/>
                <a:gd name="p0y8" fmla="*/ 97 h 3381"/>
                <a:gd name="p0x9" fmla="*/ 45 w 128"/>
                <a:gd name="p0y9" fmla="*/ 166 h 3381"/>
                <a:gd name="p0x10" fmla="*/ 45 w 128"/>
                <a:gd name="p0y10" fmla="*/ 3214 h 3381"/>
                <a:gd name="p0x11" fmla="*/ 45 w 128"/>
                <a:gd name="p0y11" fmla="*/ 3283 h 3381"/>
                <a:gd name="p0x12" fmla="*/ 79 w 128"/>
                <a:gd name="p0y12" fmla="*/ 3342 h 3381"/>
                <a:gd name="p0x13" fmla="*/ 128 w 128"/>
                <a:gd name="p0y13" fmla="*/ 3367 h 3381"/>
                <a:gd name="p0x14" fmla="*/ 111 w 128"/>
                <a:gd name="p0y14" fmla="*/ 3381 h 3381"/>
                <a:gd name="p0x15" fmla="*/ 111 w 128"/>
                <a:gd name="p0y15" fmla="*/ 3381 h 3381"/>
                <a:gd name="p0x16" fmla="*/ 45 w 128"/>
                <a:gd name="p0y16" fmla="*/ 3354 h 3381"/>
                <a:gd name="p0x17" fmla="*/ 0 w 128"/>
                <a:gd name="p0y17" fmla="*/ 3289 h 3381"/>
                <a:gd name="p0x18" fmla="*/ 0 w 128"/>
                <a:gd name="p0y18" fmla="*/ 3214 h 338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7" name="任意多边形 26"/>
          <p:cNvSpPr/>
          <p:nvPr>
            <p:custDataLst>
              <p:tags r:id="rId22"/>
            </p:custDataLst>
          </p:nvPr>
        </p:nvSpPr>
        <p:spPr>
          <a:xfrm>
            <a:off x="952500" y="3194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D6F0F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 descr="0a1176ad-b4a6-11f1-8983-4afedfe5e86a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t="-310" b="310"/>
          <a:stretch>
            <a:fillRect/>
          </a:stretch>
        </p:blipFill>
        <p:spPr>
          <a:xfrm>
            <a:off x="1009650" y="3251200"/>
            <a:ext cx="15240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26"/>
            </p:custDataLst>
          </p:nvPr>
        </p:nvSpPr>
        <p:spPr>
          <a:xfrm>
            <a:off x="1333500" y="3144993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双重保障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32" name="任意多边形 31"/>
          <p:cNvSpPr/>
          <p:nvPr>
            <p:custDataLst>
              <p:tags r:id="rId27"/>
            </p:custDataLst>
          </p:nvPr>
        </p:nvSpPr>
        <p:spPr>
          <a:xfrm>
            <a:off x="956945" y="3613150"/>
            <a:ext cx="4895850" cy="771525"/>
          </a:xfrm>
          <a:custGeom>
            <a:avLst/>
            <a:gdLst>
              <a:gd name="sw" fmla="*/ 1 w 7710"/>
              <a:gd name="sh" fmla="*/ 1 h 1215"/>
              <a:gd name="mins" fmla="min sw sh"/>
              <a:gd name="dsw" fmla="+- 0 sw mins"/>
              <a:gd name="dsh" fmla="+- 0 sh mins"/>
              <a:gd name="p0x0" fmla="*/ 90 w 7710"/>
              <a:gd name="p0y0" fmla="*/ 0 h 1215"/>
              <a:gd name="p0x1" fmla="*/ 7620 w 7710"/>
              <a:gd name="p0y1" fmla="*/ 0 h 1215"/>
              <a:gd name="p0x2" fmla="*/ 7669 w 7710"/>
              <a:gd name="p0y2" fmla="*/ 0 h 1215"/>
              <a:gd name="p0x3" fmla="*/ 7710 w 7710"/>
              <a:gd name="p0y3" fmla="*/ 40 h 1215"/>
              <a:gd name="p0x4" fmla="*/ 7710 w 7710"/>
              <a:gd name="p0y4" fmla="*/ 90 h 1215"/>
              <a:gd name="p0x5" fmla="*/ 7710 w 7710"/>
              <a:gd name="p0y5" fmla="*/ 1125 h 1215"/>
              <a:gd name="p0x6" fmla="*/ 7710 w 7710"/>
              <a:gd name="p0y6" fmla="*/ 1174 h 1215"/>
              <a:gd name="p0x7" fmla="*/ 7669 w 7710"/>
              <a:gd name="p0y7" fmla="*/ 1215 h 1215"/>
              <a:gd name="p0x8" fmla="*/ 7620 w 7710"/>
              <a:gd name="p0y8" fmla="*/ 1215 h 1215"/>
              <a:gd name="p0x9" fmla="*/ 90 w 7710"/>
              <a:gd name="p0y9" fmla="*/ 1215 h 1215"/>
              <a:gd name="p0x10" fmla="*/ 40 w 7710"/>
              <a:gd name="p0y10" fmla="*/ 1215 h 1215"/>
              <a:gd name="p0x11" fmla="*/ 0 w 7710"/>
              <a:gd name="p0y11" fmla="*/ 1174 h 1215"/>
              <a:gd name="p0x12" fmla="*/ 0 w 7710"/>
              <a:gd name="p0y12" fmla="*/ 1125 h 1215"/>
              <a:gd name="p0x13" fmla="*/ 0 w 7710"/>
              <a:gd name="p0y13" fmla="*/ 90 h 1215"/>
              <a:gd name="p0x14" fmla="*/ 0 w 7710"/>
              <a:gd name="p0y14" fmla="*/ 40 h 1215"/>
              <a:gd name="p0x15" fmla="*/ 40 w 7710"/>
              <a:gd name="p0y15" fmla="*/ 0 h 1215"/>
              <a:gd name="p0x16" fmla="*/ 90 w 7710"/>
              <a:gd name="p0y16" fmla="*/ 0 h 121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28"/>
            </p:custDataLst>
          </p:nvPr>
        </p:nvSpPr>
        <p:spPr>
          <a:xfrm>
            <a:off x="1076325" y="3718398"/>
            <a:ext cx="133350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云端加密存储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34" name="文本框 33"/>
          <p:cNvSpPr txBox="1"/>
          <p:nvPr>
            <p:custDataLst>
              <p:tags r:id="rId29"/>
            </p:custDataLst>
          </p:nvPr>
        </p:nvSpPr>
        <p:spPr>
          <a:xfrm>
            <a:off x="1076325" y="3985098"/>
            <a:ext cx="46577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sz="1500">
                <a:solidFill>
                  <a:srgbClr val="3D5A78"/>
                </a:solidFill>
                <a:cs typeface="+mn-lt"/>
              </a:rPr>
              <a:t>+ </a:t>
            </a:r>
            <a:r>
              <a:rPr lang="zh-CN" sz="1500">
                <a:solidFill>
                  <a:srgbClr val="3D5A78"/>
                </a:solidFill>
                <a:cs typeface="+mn-lt"/>
              </a:rPr>
              <a:t>本地边缘计算</a:t>
            </a:r>
            <a:endParaRPr lang="zh-CN"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35" name="任意多边形 34"/>
          <p:cNvSpPr/>
          <p:nvPr>
            <p:custDataLst>
              <p:tags r:id="rId30"/>
            </p:custDataLst>
          </p:nvPr>
        </p:nvSpPr>
        <p:spPr>
          <a:xfrm>
            <a:off x="956945" y="4508500"/>
            <a:ext cx="4895850" cy="466725"/>
          </a:xfrm>
          <a:custGeom>
            <a:avLst/>
            <a:gdLst>
              <a:gd name="sw" fmla="*/ 1 w 7710"/>
              <a:gd name="sh" fmla="*/ 1 h 735"/>
              <a:gd name="mins" fmla="min sw sh"/>
              <a:gd name="dsw" fmla="+- 0 sw mins"/>
              <a:gd name="dsh" fmla="+- 0 sh mins"/>
              <a:gd name="p0x0" fmla="*/ 90 w 7710"/>
              <a:gd name="p0y0" fmla="*/ 0 h 735"/>
              <a:gd name="p0x1" fmla="*/ 7620 w 7710"/>
              <a:gd name="p0y1" fmla="*/ 0 h 735"/>
              <a:gd name="p0x2" fmla="*/ 7669 w 7710"/>
              <a:gd name="p0y2" fmla="*/ 0 h 735"/>
              <a:gd name="p0x3" fmla="*/ 7710 w 7710"/>
              <a:gd name="p0y3" fmla="*/ 40 h 735"/>
              <a:gd name="p0x4" fmla="*/ 7710 w 7710"/>
              <a:gd name="p0y4" fmla="*/ 90 h 735"/>
              <a:gd name="p0x5" fmla="*/ 7710 w 7710"/>
              <a:gd name="p0y5" fmla="*/ 645 h 735"/>
              <a:gd name="p0x6" fmla="*/ 7710 w 7710"/>
              <a:gd name="p0y6" fmla="*/ 694 h 735"/>
              <a:gd name="p0x7" fmla="*/ 7669 w 7710"/>
              <a:gd name="p0y7" fmla="*/ 735 h 735"/>
              <a:gd name="p0x8" fmla="*/ 7620 w 7710"/>
              <a:gd name="p0y8" fmla="*/ 735 h 735"/>
              <a:gd name="p0x9" fmla="*/ 90 w 7710"/>
              <a:gd name="p0y9" fmla="*/ 735 h 735"/>
              <a:gd name="p0x10" fmla="*/ 40 w 7710"/>
              <a:gd name="p0y10" fmla="*/ 735 h 735"/>
              <a:gd name="p0x11" fmla="*/ 0 w 7710"/>
              <a:gd name="p0y11" fmla="*/ 694 h 735"/>
              <a:gd name="p0x12" fmla="*/ 0 w 7710"/>
              <a:gd name="p0y12" fmla="*/ 645 h 735"/>
              <a:gd name="p0x13" fmla="*/ 0 w 7710"/>
              <a:gd name="p0y13" fmla="*/ 90 h 735"/>
              <a:gd name="p0x14" fmla="*/ 0 w 7710"/>
              <a:gd name="p0y14" fmla="*/ 40 h 735"/>
              <a:gd name="p0x15" fmla="*/ 40 w 7710"/>
              <a:gd name="p0y15" fmla="*/ 0 h 735"/>
              <a:gd name="p0x16" fmla="*/ 90 w 7710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1"/>
            </p:custDataLst>
          </p:nvPr>
        </p:nvSpPr>
        <p:spPr>
          <a:xfrm>
            <a:off x="1076325" y="4575648"/>
            <a:ext cx="46577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关键数据就近处理</a:t>
            </a:r>
            <a:r>
              <a:rPr sz="1500">
                <a:solidFill>
                  <a:srgbClr val="3D5A78"/>
                </a:solidFill>
                <a:cs typeface="+mn-lt"/>
              </a:rPr>
              <a:t>、减少外传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grpSp>
        <p:nvGrpSpPr>
          <p:cNvPr id="59" name="组合 58"/>
          <p:cNvGrpSpPr/>
          <p:nvPr/>
        </p:nvGrpSpPr>
        <p:grpSpPr>
          <a:xfrm>
            <a:off x="6172200" y="2999105"/>
            <a:ext cx="5248275" cy="2164080"/>
            <a:chOff x="9720" y="4723"/>
            <a:chExt cx="8265" cy="3408"/>
          </a:xfrm>
        </p:grpSpPr>
        <p:sp>
          <p:nvSpPr>
            <p:cNvPr id="37" name="任意多边形 36"/>
            <p:cNvSpPr/>
            <p:nvPr>
              <p:custDataLst>
                <p:tags r:id="rId32"/>
              </p:custDataLst>
            </p:nvPr>
          </p:nvSpPr>
          <p:spPr>
            <a:xfrm>
              <a:off x="9720" y="4723"/>
              <a:ext cx="8265" cy="3408"/>
            </a:xfrm>
            <a:custGeom>
              <a:avLst/>
              <a:gdLst>
                <a:gd name="sw" fmla="*/ 1 w 8265"/>
                <a:gd name="sh" fmla="*/ 1 h 3408"/>
                <a:gd name="mins" fmla="min sw sh"/>
                <a:gd name="dsw" fmla="+- 0 sw mins"/>
                <a:gd name="dsh" fmla="+- 0 sh mins"/>
                <a:gd name="p0x0" fmla="*/ 180 w 8265"/>
                <a:gd name="p0y0" fmla="*/ 0 h 3408"/>
                <a:gd name="p0x1" fmla="*/ 8085 w 8265"/>
                <a:gd name="p0y1" fmla="*/ 0 h 3408"/>
                <a:gd name="p0x2" fmla="*/ 8184 w 8265"/>
                <a:gd name="p0y2" fmla="*/ 0 h 3408"/>
                <a:gd name="p0x3" fmla="*/ 8265 w 8265"/>
                <a:gd name="p0y3" fmla="*/ 80 h 3408"/>
                <a:gd name="p0x4" fmla="*/ 8265 w 8265"/>
                <a:gd name="p0y4" fmla="*/ 180 h 3408"/>
                <a:gd name="p0x5" fmla="*/ 8265 w 8265"/>
                <a:gd name="p0y5" fmla="*/ 3228 h 3408"/>
                <a:gd name="p0x6" fmla="*/ 8265 w 8265"/>
                <a:gd name="p0y6" fmla="*/ 3328 h 3408"/>
                <a:gd name="p0x7" fmla="*/ 8184 w 8265"/>
                <a:gd name="p0y7" fmla="*/ 3408 h 3408"/>
                <a:gd name="p0x8" fmla="*/ 8085 w 8265"/>
                <a:gd name="p0y8" fmla="*/ 3408 h 3408"/>
                <a:gd name="p0x9" fmla="*/ 180 w 8265"/>
                <a:gd name="p0y9" fmla="*/ 3408 h 3408"/>
                <a:gd name="p0x10" fmla="*/ 80 w 8265"/>
                <a:gd name="p0y10" fmla="*/ 3408 h 3408"/>
                <a:gd name="p0x11" fmla="*/ 0 w 8265"/>
                <a:gd name="p0y11" fmla="*/ 3328 h 3408"/>
                <a:gd name="p0x12" fmla="*/ 0 w 8265"/>
                <a:gd name="p0y12" fmla="*/ 3228 h 3408"/>
                <a:gd name="p0x13" fmla="*/ 0 w 8265"/>
                <a:gd name="p0y13" fmla="*/ 180 h 3408"/>
                <a:gd name="p0x14" fmla="*/ 0 w 8265"/>
                <a:gd name="p0y14" fmla="*/ 80 h 3408"/>
                <a:gd name="p0x15" fmla="*/ 80 w 8265"/>
                <a:gd name="p0y15" fmla="*/ 0 h 3408"/>
                <a:gd name="p0x16" fmla="*/ 180 w 8265"/>
                <a:gd name="p0y16" fmla="*/ 0 h 3408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bg2">
                <a:lumMod val="0"/>
                <a:lumOff val="100000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>
              <p:custDataLst>
                <p:tags r:id="rId33"/>
              </p:custDataLst>
            </p:nvPr>
          </p:nvSpPr>
          <p:spPr>
            <a:xfrm>
              <a:off x="9831" y="4723"/>
              <a:ext cx="8101" cy="63"/>
            </a:xfrm>
            <a:custGeom>
              <a:avLst/>
              <a:gdLst>
                <a:gd name="sw" fmla="*/ 1 w 8101"/>
                <a:gd name="sh" fmla="*/ 1 h 63"/>
                <a:gd name="mins" fmla="min sw sh"/>
                <a:gd name="dsw" fmla="+- 0 sw mins"/>
                <a:gd name="dsh" fmla="+- 0 sh mins"/>
                <a:gd name="p0x0" fmla="*/ 68 w 8101"/>
                <a:gd name="p0y0" fmla="*/ 0 h 63"/>
                <a:gd name="p0x1" fmla="*/ 7973 w 8101"/>
                <a:gd name="p0y1" fmla="*/ 0 h 63"/>
                <a:gd name="p0x2" fmla="*/ 8023 w 8101"/>
                <a:gd name="p0y2" fmla="*/ 0 h 63"/>
                <a:gd name="p0x3" fmla="*/ 8068 w 8101"/>
                <a:gd name="p0y3" fmla="*/ 20 h 63"/>
                <a:gd name="p0x4" fmla="*/ 8101 w 8101"/>
                <a:gd name="p0y4" fmla="*/ 52 h 63"/>
                <a:gd name="p0x5" fmla="*/ 8090 w 8101"/>
                <a:gd name="p0y5" fmla="*/ 63 h 63"/>
                <a:gd name="p0x6" fmla="*/ 8060 w 8101"/>
                <a:gd name="p0y6" fmla="*/ 33 h 63"/>
                <a:gd name="p0x7" fmla="*/ 8019 w 8101"/>
                <a:gd name="p0y7" fmla="*/ 15 h 63"/>
                <a:gd name="p0x8" fmla="*/ 7973 w 8101"/>
                <a:gd name="p0y8" fmla="*/ 15 h 63"/>
                <a:gd name="p0x9" fmla="*/ 68 w 8101"/>
                <a:gd name="p0y9" fmla="*/ 15 h 63"/>
                <a:gd name="p0x10" fmla="*/ 50 w 8101"/>
                <a:gd name="p0y10" fmla="*/ 15 h 63"/>
                <a:gd name="p0x11" fmla="*/ 33 w 8101"/>
                <a:gd name="p0y11" fmla="*/ 19 h 63"/>
                <a:gd name="p0x12" fmla="*/ 17 w 8101"/>
                <a:gd name="p0y12" fmla="*/ 27 h 63"/>
                <a:gd name="p0x13" fmla="*/ 0 w 8101"/>
                <a:gd name="p0y13" fmla="*/ 13 h 63"/>
                <a:gd name="p0x14" fmla="*/ 0 w 8101"/>
                <a:gd name="p0y14" fmla="*/ 13 h 63"/>
                <a:gd name="p0x15" fmla="*/ 21 w 8101"/>
                <a:gd name="p0y15" fmla="*/ 4 h 63"/>
                <a:gd name="p0x16" fmla="*/ 44 w 8101"/>
                <a:gd name="p0y16" fmla="*/ 0 h 63"/>
                <a:gd name="p0x17" fmla="*/ 68 w 8101"/>
                <a:gd name="p0y17" fmla="*/ 0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>
              <p:custDataLst>
                <p:tags r:id="rId34"/>
              </p:custDataLst>
            </p:nvPr>
          </p:nvSpPr>
          <p:spPr>
            <a:xfrm>
              <a:off x="17921" y="4775"/>
              <a:ext cx="64" cy="3304"/>
            </a:xfrm>
            <a:custGeom>
              <a:avLst/>
              <a:gdLst>
                <a:gd name="sw" fmla="*/ 1 w 63"/>
                <a:gd name="sh" fmla="*/ 1 h 3303"/>
                <a:gd name="mins" fmla="min sw sh"/>
                <a:gd name="dsw" fmla="+- 0 sw mins"/>
                <a:gd name="dsh" fmla="+- 0 sh mins"/>
                <a:gd name="p0x0" fmla="*/ 63 w 63"/>
                <a:gd name="p0y0" fmla="*/ 127 h 3303"/>
                <a:gd name="p0x1" fmla="*/ 63 w 63"/>
                <a:gd name="p0y1" fmla="*/ 3175 h 3303"/>
                <a:gd name="p0x2" fmla="*/ 63 w 63"/>
                <a:gd name="p0y2" fmla="*/ 3225 h 3303"/>
                <a:gd name="p0x3" fmla="*/ 43 w 63"/>
                <a:gd name="p0y3" fmla="*/ 3270 h 3303"/>
                <a:gd name="p0x4" fmla="*/ 10 w 63"/>
                <a:gd name="p0y4" fmla="*/ 3303 h 3303"/>
                <a:gd name="p0x5" fmla="*/ 0 w 63"/>
                <a:gd name="p0y5" fmla="*/ 3292 h 3303"/>
                <a:gd name="p0x6" fmla="*/ 29 w 63"/>
                <a:gd name="p0y6" fmla="*/ 3262 h 3303"/>
                <a:gd name="p0x7" fmla="*/ 48 w 63"/>
                <a:gd name="p0y7" fmla="*/ 3221 h 3303"/>
                <a:gd name="p0x8" fmla="*/ 48 w 63"/>
                <a:gd name="p0y8" fmla="*/ 3175 h 3303"/>
                <a:gd name="p0x9" fmla="*/ 48 w 63"/>
                <a:gd name="p0y9" fmla="*/ 127 h 3303"/>
                <a:gd name="p0x10" fmla="*/ 48 w 63"/>
                <a:gd name="p0y10" fmla="*/ 81 h 3303"/>
                <a:gd name="p0x11" fmla="*/ 29 w 63"/>
                <a:gd name="p0y11" fmla="*/ 40 h 3303"/>
                <a:gd name="p0x12" fmla="*/ 0 w 63"/>
                <a:gd name="p0y12" fmla="*/ 10 h 3303"/>
                <a:gd name="p0x13" fmla="*/ 10 w 63"/>
                <a:gd name="p0y13" fmla="*/ 0 h 3303"/>
                <a:gd name="p0x14" fmla="*/ 43 w 63"/>
                <a:gd name="p0y14" fmla="*/ 32 h 3303"/>
                <a:gd name="p0x15" fmla="*/ 63 w 63"/>
                <a:gd name="p0y15" fmla="*/ 77 h 3303"/>
                <a:gd name="p0x16" fmla="*/ 63 w 63"/>
                <a:gd name="p0y16" fmla="*/ 127 h 330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cubicBezTo>
                    <a:pt x="p0x6" y="p0y6"/>
                    <a:pt x="p0x7" y="p0y7"/>
                    <a:pt x="p0x8" y="p0y8"/>
                  </a:cubicBezTo>
                  <a:lnTo>
                    <a:pt x="p0x9" y="p0y9"/>
                  </a:lnTo>
                  <a:cubicBezTo>
                    <a:pt x="p0x10" y="p0y10"/>
                    <a:pt x="p0x11" y="p0y11"/>
                    <a:pt x="p0x12" y="p0y12"/>
                  </a:cubicBezTo>
                  <a:lnTo>
                    <a:pt x="p0x13" y="p0y13"/>
                  </a:lnTo>
                  <a:cubicBezTo>
                    <a:pt x="p0x14" y="p0y14"/>
                    <a:pt x="p0x15" y="p0y15"/>
                    <a:pt x="p0x16" y="p0y16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/>
            <p:nvPr>
              <p:custDataLst>
                <p:tags r:id="rId35"/>
              </p:custDataLst>
            </p:nvPr>
          </p:nvSpPr>
          <p:spPr>
            <a:xfrm>
              <a:off x="9831" y="8068"/>
              <a:ext cx="8101" cy="63"/>
            </a:xfrm>
            <a:custGeom>
              <a:avLst/>
              <a:gdLst>
                <a:gd name="sw" fmla="*/ 1 w 8101"/>
                <a:gd name="sh" fmla="*/ 1 h 63"/>
                <a:gd name="mins" fmla="min sw sh"/>
                <a:gd name="dsw" fmla="+- 0 sw mins"/>
                <a:gd name="dsh" fmla="+- 0 sh mins"/>
                <a:gd name="p0x0" fmla="*/ 7973 w 8101"/>
                <a:gd name="p0y0" fmla="*/ 63 h 63"/>
                <a:gd name="p0x1" fmla="*/ 68 w 8101"/>
                <a:gd name="p0y1" fmla="*/ 63 h 63"/>
                <a:gd name="p0x2" fmla="*/ 44 w 8101"/>
                <a:gd name="p0y2" fmla="*/ 63 h 63"/>
                <a:gd name="p0x3" fmla="*/ 21 w 8101"/>
                <a:gd name="p0y3" fmla="*/ 58 h 63"/>
                <a:gd name="p0x4" fmla="*/ 0 w 8101"/>
                <a:gd name="p0y4" fmla="*/ 49 h 63"/>
                <a:gd name="p0x5" fmla="*/ 17 w 8101"/>
                <a:gd name="p0y5" fmla="*/ 35 h 63"/>
                <a:gd name="p0x6" fmla="*/ 17 w 8101"/>
                <a:gd name="p0y6" fmla="*/ 35 h 63"/>
                <a:gd name="p0x7" fmla="*/ 33 w 8101"/>
                <a:gd name="p0y7" fmla="*/ 43 h 63"/>
                <a:gd name="p0x8" fmla="*/ 50 w 8101"/>
                <a:gd name="p0y8" fmla="*/ 48 h 63"/>
                <a:gd name="p0x9" fmla="*/ 68 w 8101"/>
                <a:gd name="p0y9" fmla="*/ 48 h 63"/>
                <a:gd name="p0x10" fmla="*/ 7973 w 8101"/>
                <a:gd name="p0y10" fmla="*/ 48 h 63"/>
                <a:gd name="p0x11" fmla="*/ 8019 w 8101"/>
                <a:gd name="p0y11" fmla="*/ 48 h 63"/>
                <a:gd name="p0x12" fmla="*/ 8060 w 8101"/>
                <a:gd name="p0y12" fmla="*/ 29 h 63"/>
                <a:gd name="p0x13" fmla="*/ 8090 w 8101"/>
                <a:gd name="p0y13" fmla="*/ 0 h 63"/>
                <a:gd name="p0x14" fmla="*/ 8101 w 8101"/>
                <a:gd name="p0y14" fmla="*/ 10 h 63"/>
                <a:gd name="p0x15" fmla="*/ 8068 w 8101"/>
                <a:gd name="p0y15" fmla="*/ 43 h 63"/>
                <a:gd name="p0x16" fmla="*/ 8023 w 8101"/>
                <a:gd name="p0y16" fmla="*/ 63 h 63"/>
                <a:gd name="p0x17" fmla="*/ 7973 w 8101"/>
                <a:gd name="p0y17" fmla="*/ 63 h 6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cubicBezTo>
                    <a:pt x="p0x15" y="p0y15"/>
                    <a:pt x="p0x16" y="p0y16"/>
                    <a:pt x="p0x17" y="p0y17"/>
                  </a:cubicBezTo>
                  <a:close/>
                </a:path>
              </a:pathLst>
            </a:custGeom>
            <a:solidFill>
              <a:schemeClr val="accent1">
                <a:alpha val="12157"/>
              </a:schemeClr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1" name="任意多边形 40"/>
            <p:cNvSpPr/>
            <p:nvPr>
              <p:custDataLst>
                <p:tags r:id="rId36"/>
              </p:custDataLst>
            </p:nvPr>
          </p:nvSpPr>
          <p:spPr>
            <a:xfrm>
              <a:off x="9720" y="4736"/>
              <a:ext cx="128" cy="3382"/>
            </a:xfrm>
            <a:custGeom>
              <a:avLst/>
              <a:gdLst>
                <a:gd name="sw" fmla="*/ 1 w 128"/>
                <a:gd name="sh" fmla="*/ 1 h 3381"/>
                <a:gd name="mins" fmla="min sw sh"/>
                <a:gd name="dsw" fmla="+- 0 sw mins"/>
                <a:gd name="dsh" fmla="+- 0 sh mins"/>
                <a:gd name="p0x0" fmla="*/ 0 w 128"/>
                <a:gd name="p0y0" fmla="*/ 3214 h 3381"/>
                <a:gd name="p0x1" fmla="*/ 0 w 128"/>
                <a:gd name="p0y1" fmla="*/ 166 h 3381"/>
                <a:gd name="p0x2" fmla="*/ 0 w 128"/>
                <a:gd name="p0y2" fmla="*/ 91 h 3381"/>
                <a:gd name="p0x3" fmla="*/ 45 w 128"/>
                <a:gd name="p0y3" fmla="*/ 27 h 3381"/>
                <a:gd name="p0x4" fmla="*/ 111 w 128"/>
                <a:gd name="p0y4" fmla="*/ 0 h 3381"/>
                <a:gd name="p0x5" fmla="*/ 128 w 128"/>
                <a:gd name="p0y5" fmla="*/ 13 h 3381"/>
                <a:gd name="p0x6" fmla="*/ 128 w 128"/>
                <a:gd name="p0y6" fmla="*/ 13 h 3381"/>
                <a:gd name="p0x7" fmla="*/ 79 w 128"/>
                <a:gd name="p0y7" fmla="*/ 38 h 3381"/>
                <a:gd name="p0x8" fmla="*/ 45 w 128"/>
                <a:gd name="p0y8" fmla="*/ 97 h 3381"/>
                <a:gd name="p0x9" fmla="*/ 45 w 128"/>
                <a:gd name="p0y9" fmla="*/ 166 h 3381"/>
                <a:gd name="p0x10" fmla="*/ 45 w 128"/>
                <a:gd name="p0y10" fmla="*/ 3214 h 3381"/>
                <a:gd name="p0x11" fmla="*/ 45 w 128"/>
                <a:gd name="p0y11" fmla="*/ 3283 h 3381"/>
                <a:gd name="p0x12" fmla="*/ 79 w 128"/>
                <a:gd name="p0y12" fmla="*/ 3342 h 3381"/>
                <a:gd name="p0x13" fmla="*/ 128 w 128"/>
                <a:gd name="p0y13" fmla="*/ 3367 h 3381"/>
                <a:gd name="p0x14" fmla="*/ 111 w 128"/>
                <a:gd name="p0y14" fmla="*/ 3381 h 3381"/>
                <a:gd name="p0x15" fmla="*/ 111 w 128"/>
                <a:gd name="p0y15" fmla="*/ 3381 h 3381"/>
                <a:gd name="p0x16" fmla="*/ 45 w 128"/>
                <a:gd name="p0y16" fmla="*/ 3354 h 3381"/>
                <a:gd name="p0x17" fmla="*/ 0 w 128"/>
                <a:gd name="p0y17" fmla="*/ 3289 h 3381"/>
                <a:gd name="p0x18" fmla="*/ 0 w 128"/>
                <a:gd name="p0y18" fmla="*/ 3214 h 3381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cubicBezTo>
                    <a:pt x="p0x2" y="p0y2"/>
                    <a:pt x="p0x3" y="p0y3"/>
                    <a:pt x="p0x4" y="p0y4"/>
                  </a:cubicBezTo>
                  <a:lnTo>
                    <a:pt x="p0x5" y="p0y5"/>
                  </a:lnTo>
                  <a:lnTo>
                    <a:pt x="p0x6" y="p0y6"/>
                  </a:lnTo>
                  <a:cubicBezTo>
                    <a:pt x="p0x7" y="p0y7"/>
                    <a:pt x="p0x8" y="p0y8"/>
                    <a:pt x="p0x9" y="p0y9"/>
                  </a:cubicBezTo>
                  <a:lnTo>
                    <a:pt x="p0x10" y="p0y10"/>
                  </a:lnTo>
                  <a:cubicBezTo>
                    <a:pt x="p0x11" y="p0y11"/>
                    <a:pt x="p0x12" y="p0y12"/>
                    <a:pt x="p0x13" y="p0y13"/>
                  </a:cubicBezTo>
                  <a:lnTo>
                    <a:pt x="p0x14" y="p0y14"/>
                  </a:lnTo>
                  <a:lnTo>
                    <a:pt x="p0x15" y="p0y15"/>
                  </a:lnTo>
                  <a:cubicBezTo>
                    <a:pt x="p0x16" y="p0y16"/>
                    <a:pt x="p0x17" y="p0y17"/>
                    <a:pt x="p0x18" y="p0y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43" name="任意多边形 42"/>
          <p:cNvSpPr/>
          <p:nvPr>
            <p:custDataLst>
              <p:tags r:id="rId37"/>
            </p:custDataLst>
          </p:nvPr>
        </p:nvSpPr>
        <p:spPr>
          <a:xfrm>
            <a:off x="6353175" y="319405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90 w 420"/>
              <a:gd name="p0y0" fmla="*/ 0 h 420"/>
              <a:gd name="p0x1" fmla="*/ 330 w 420"/>
              <a:gd name="p0y1" fmla="*/ 0 h 420"/>
              <a:gd name="p0x2" fmla="*/ 379 w 420"/>
              <a:gd name="p0y2" fmla="*/ 0 h 420"/>
              <a:gd name="p0x3" fmla="*/ 420 w 420"/>
              <a:gd name="p0y3" fmla="*/ 40 h 420"/>
              <a:gd name="p0x4" fmla="*/ 420 w 420"/>
              <a:gd name="p0y4" fmla="*/ 90 h 420"/>
              <a:gd name="p0x5" fmla="*/ 420 w 420"/>
              <a:gd name="p0y5" fmla="*/ 330 h 420"/>
              <a:gd name="p0x6" fmla="*/ 420 w 420"/>
              <a:gd name="p0y6" fmla="*/ 379 h 420"/>
              <a:gd name="p0x7" fmla="*/ 379 w 420"/>
              <a:gd name="p0y7" fmla="*/ 420 h 420"/>
              <a:gd name="p0x8" fmla="*/ 330 w 420"/>
              <a:gd name="p0y8" fmla="*/ 420 h 420"/>
              <a:gd name="p0x9" fmla="*/ 90 w 420"/>
              <a:gd name="p0y9" fmla="*/ 420 h 420"/>
              <a:gd name="p0x10" fmla="*/ 40 w 420"/>
              <a:gd name="p0y10" fmla="*/ 420 h 420"/>
              <a:gd name="p0x11" fmla="*/ 0 w 420"/>
              <a:gd name="p0y11" fmla="*/ 379 h 420"/>
              <a:gd name="p0x12" fmla="*/ 0 w 420"/>
              <a:gd name="p0y12" fmla="*/ 330 h 420"/>
              <a:gd name="p0x13" fmla="*/ 0 w 420"/>
              <a:gd name="p0y13" fmla="*/ 90 h 420"/>
              <a:gd name="p0x14" fmla="*/ 0 w 420"/>
              <a:gd name="p0y14" fmla="*/ 40 h 420"/>
              <a:gd name="p0x15" fmla="*/ 40 w 420"/>
              <a:gd name="p0y15" fmla="*/ 0 h 420"/>
              <a:gd name="p0x16" fmla="*/ 9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2">
              <a:lumMod val="14416"/>
              <a:lumOff val="85584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4" name="图片 43" descr="0a11787b-b4a6-11f1-8983-4afedfe5e86a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-310" b="310"/>
          <a:stretch>
            <a:fillRect/>
          </a:stretch>
        </p:blipFill>
        <p:spPr>
          <a:xfrm>
            <a:off x="6410325" y="3251200"/>
            <a:ext cx="152400" cy="152400"/>
          </a:xfrm>
          <a:prstGeom prst="rect">
            <a:avLst/>
          </a:prstGeom>
        </p:spPr>
      </p:pic>
      <p:sp>
        <p:nvSpPr>
          <p:cNvPr id="47" name="文本框 46"/>
          <p:cNvSpPr txBox="1"/>
          <p:nvPr>
            <p:custDataLst>
              <p:tags r:id="rId41"/>
            </p:custDataLst>
          </p:nvPr>
        </p:nvSpPr>
        <p:spPr>
          <a:xfrm>
            <a:off x="6734175" y="3144993"/>
            <a:ext cx="13548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 spc="42">
                <a:solidFill>
                  <a:srgbClr val="1A3A5C"/>
                </a:solidFill>
                <a:cs typeface="+mn-lt"/>
              </a:rPr>
              <a:t>分级管控</a:t>
            </a:r>
            <a:endParaRPr sz="2100" b="1" spc="42">
              <a:solidFill>
                <a:srgbClr val="1A3A5C"/>
              </a:solidFill>
              <a:cs typeface="+mn-lt"/>
            </a:endParaRPr>
          </a:p>
        </p:txBody>
      </p:sp>
      <p:sp>
        <p:nvSpPr>
          <p:cNvPr id="48" name="任意多边形 47"/>
          <p:cNvSpPr/>
          <p:nvPr>
            <p:custDataLst>
              <p:tags r:id="rId42"/>
            </p:custDataLst>
          </p:nvPr>
        </p:nvSpPr>
        <p:spPr>
          <a:xfrm>
            <a:off x="6357620" y="3613150"/>
            <a:ext cx="4895850" cy="466725"/>
          </a:xfrm>
          <a:custGeom>
            <a:avLst/>
            <a:gdLst>
              <a:gd name="sw" fmla="*/ 1 w 7710"/>
              <a:gd name="sh" fmla="*/ 1 h 735"/>
              <a:gd name="mins" fmla="min sw sh"/>
              <a:gd name="dsw" fmla="+- 0 sw mins"/>
              <a:gd name="dsh" fmla="+- 0 sh mins"/>
              <a:gd name="p0x0" fmla="*/ 90 w 7710"/>
              <a:gd name="p0y0" fmla="*/ 0 h 735"/>
              <a:gd name="p0x1" fmla="*/ 7620 w 7710"/>
              <a:gd name="p0y1" fmla="*/ 0 h 735"/>
              <a:gd name="p0x2" fmla="*/ 7669 w 7710"/>
              <a:gd name="p0y2" fmla="*/ 0 h 735"/>
              <a:gd name="p0x3" fmla="*/ 7710 w 7710"/>
              <a:gd name="p0y3" fmla="*/ 40 h 735"/>
              <a:gd name="p0x4" fmla="*/ 7710 w 7710"/>
              <a:gd name="p0y4" fmla="*/ 90 h 735"/>
              <a:gd name="p0x5" fmla="*/ 7710 w 7710"/>
              <a:gd name="p0y5" fmla="*/ 645 h 735"/>
              <a:gd name="p0x6" fmla="*/ 7710 w 7710"/>
              <a:gd name="p0y6" fmla="*/ 694 h 735"/>
              <a:gd name="p0x7" fmla="*/ 7669 w 7710"/>
              <a:gd name="p0y7" fmla="*/ 735 h 735"/>
              <a:gd name="p0x8" fmla="*/ 7620 w 7710"/>
              <a:gd name="p0y8" fmla="*/ 735 h 735"/>
              <a:gd name="p0x9" fmla="*/ 90 w 7710"/>
              <a:gd name="p0y9" fmla="*/ 735 h 735"/>
              <a:gd name="p0x10" fmla="*/ 40 w 7710"/>
              <a:gd name="p0y10" fmla="*/ 735 h 735"/>
              <a:gd name="p0x11" fmla="*/ 0 w 7710"/>
              <a:gd name="p0y11" fmla="*/ 694 h 735"/>
              <a:gd name="p0x12" fmla="*/ 0 w 7710"/>
              <a:gd name="p0y12" fmla="*/ 645 h 735"/>
              <a:gd name="p0x13" fmla="*/ 0 w 7710"/>
              <a:gd name="p0y13" fmla="*/ 90 h 735"/>
              <a:gd name="p0x14" fmla="*/ 0 w 7710"/>
              <a:gd name="p0y14" fmla="*/ 40 h 735"/>
              <a:gd name="p0x15" fmla="*/ 40 w 7710"/>
              <a:gd name="p0y15" fmla="*/ 0 h 735"/>
              <a:gd name="p0x16" fmla="*/ 90 w 7710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3"/>
            </p:custDataLst>
          </p:nvPr>
        </p:nvSpPr>
        <p:spPr>
          <a:xfrm>
            <a:off x="6477000" y="3680298"/>
            <a:ext cx="46577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 b="1">
                <a:solidFill>
                  <a:schemeClr val="tx2"/>
                </a:solidFill>
                <a:cs typeface="+mn-lt"/>
              </a:rPr>
              <a:t>分级访问控制</a:t>
            </a:r>
            <a:r>
              <a:rPr sz="1500">
                <a:solidFill>
                  <a:srgbClr val="3D5A78"/>
                </a:solidFill>
                <a:cs typeface="+mn-lt"/>
              </a:rPr>
              <a:t>与安全管理制度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50" name="任意多边形 49"/>
          <p:cNvSpPr/>
          <p:nvPr>
            <p:custDataLst>
              <p:tags r:id="rId44"/>
            </p:custDataLst>
          </p:nvPr>
        </p:nvSpPr>
        <p:spPr>
          <a:xfrm>
            <a:off x="6357620" y="4203700"/>
            <a:ext cx="4895850" cy="466725"/>
          </a:xfrm>
          <a:custGeom>
            <a:avLst/>
            <a:gdLst>
              <a:gd name="sw" fmla="*/ 1 w 7710"/>
              <a:gd name="sh" fmla="*/ 1 h 735"/>
              <a:gd name="mins" fmla="min sw sh"/>
              <a:gd name="dsw" fmla="+- 0 sw mins"/>
              <a:gd name="dsh" fmla="+- 0 sh mins"/>
              <a:gd name="p0x0" fmla="*/ 90 w 7710"/>
              <a:gd name="p0y0" fmla="*/ 0 h 735"/>
              <a:gd name="p0x1" fmla="*/ 7620 w 7710"/>
              <a:gd name="p0y1" fmla="*/ 0 h 735"/>
              <a:gd name="p0x2" fmla="*/ 7669 w 7710"/>
              <a:gd name="p0y2" fmla="*/ 0 h 735"/>
              <a:gd name="p0x3" fmla="*/ 7710 w 7710"/>
              <a:gd name="p0y3" fmla="*/ 40 h 735"/>
              <a:gd name="p0x4" fmla="*/ 7710 w 7710"/>
              <a:gd name="p0y4" fmla="*/ 90 h 735"/>
              <a:gd name="p0x5" fmla="*/ 7710 w 7710"/>
              <a:gd name="p0y5" fmla="*/ 645 h 735"/>
              <a:gd name="p0x6" fmla="*/ 7710 w 7710"/>
              <a:gd name="p0y6" fmla="*/ 694 h 735"/>
              <a:gd name="p0x7" fmla="*/ 7669 w 7710"/>
              <a:gd name="p0y7" fmla="*/ 735 h 735"/>
              <a:gd name="p0x8" fmla="*/ 7620 w 7710"/>
              <a:gd name="p0y8" fmla="*/ 735 h 735"/>
              <a:gd name="p0x9" fmla="*/ 90 w 7710"/>
              <a:gd name="p0y9" fmla="*/ 735 h 735"/>
              <a:gd name="p0x10" fmla="*/ 40 w 7710"/>
              <a:gd name="p0y10" fmla="*/ 735 h 735"/>
              <a:gd name="p0x11" fmla="*/ 0 w 7710"/>
              <a:gd name="p0y11" fmla="*/ 694 h 735"/>
              <a:gd name="p0x12" fmla="*/ 0 w 7710"/>
              <a:gd name="p0y12" fmla="*/ 645 h 735"/>
              <a:gd name="p0x13" fmla="*/ 0 w 7710"/>
              <a:gd name="p0y13" fmla="*/ 90 h 735"/>
              <a:gd name="p0x14" fmla="*/ 0 w 7710"/>
              <a:gd name="p0y14" fmla="*/ 40 h 735"/>
              <a:gd name="p0x15" fmla="*/ 40 w 7710"/>
              <a:gd name="p0y15" fmla="*/ 0 h 735"/>
              <a:gd name="p0x16" fmla="*/ 90 w 7710"/>
              <a:gd name="p0y16" fmla="*/ 0 h 7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12157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5"/>
            </p:custDataLst>
          </p:nvPr>
        </p:nvSpPr>
        <p:spPr>
          <a:xfrm>
            <a:off x="6477000" y="4270848"/>
            <a:ext cx="2286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3D5A78"/>
                </a:solidFill>
                <a:cs typeface="+mn-lt"/>
              </a:rPr>
              <a:t>防止住客信息</a:t>
            </a:r>
            <a:r>
              <a:rPr sz="1500" b="1">
                <a:solidFill>
                  <a:schemeClr val="tx2"/>
                </a:solidFill>
                <a:cs typeface="+mn-lt"/>
              </a:rPr>
              <a:t>泄露或滥用</a:t>
            </a:r>
            <a:endParaRPr sz="1500" b="1">
              <a:solidFill>
                <a:schemeClr val="tx2"/>
              </a:solidFill>
              <a:cs typeface="+mn-lt"/>
            </a:endParaRPr>
          </a:p>
        </p:txBody>
      </p:sp>
      <p:sp>
        <p:nvSpPr>
          <p:cNvPr id="11" name="矩形 10"/>
          <p:cNvSpPr/>
          <p:nvPr>
            <p:custDataLst>
              <p:tags r:id="rId46"/>
            </p:custDataLst>
          </p:nvPr>
        </p:nvSpPr>
        <p:spPr>
          <a:xfrm>
            <a:off x="581025" y="2227580"/>
            <a:ext cx="1102995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2" name="任意多边形 51"/>
          <p:cNvSpPr/>
          <p:nvPr>
            <p:custDataLst>
              <p:tags r:id="rId47"/>
            </p:custDataLst>
          </p:nvPr>
        </p:nvSpPr>
        <p:spPr>
          <a:xfrm>
            <a:off x="571500" y="5591810"/>
            <a:ext cx="11049000" cy="885190"/>
          </a:xfrm>
          <a:custGeom>
            <a:avLst/>
            <a:gdLst>
              <a:gd name="sw" fmla="*/ 1 w 17400"/>
              <a:gd name="sh" fmla="*/ 1 h 1393"/>
              <a:gd name="mins" fmla="min sw sh"/>
              <a:gd name="dsw" fmla="+- 0 sw mins"/>
              <a:gd name="dsh" fmla="+- 0 sh mins"/>
              <a:gd name="p0x0" fmla="*/ 180 w 17400"/>
              <a:gd name="p0y0" fmla="*/ 0 h 1393"/>
              <a:gd name="p0x1" fmla="*/ 17220 w 17400"/>
              <a:gd name="p0y1" fmla="*/ 0 h 1393"/>
              <a:gd name="p0x2" fmla="*/ 17319 w 17400"/>
              <a:gd name="p0y2" fmla="*/ 0 h 1393"/>
              <a:gd name="p0x3" fmla="*/ 17400 w 17400"/>
              <a:gd name="p0y3" fmla="*/ 80 h 1393"/>
              <a:gd name="p0x4" fmla="*/ 17400 w 17400"/>
              <a:gd name="p0y4" fmla="*/ 180 h 1393"/>
              <a:gd name="p0x5" fmla="*/ 17400 w 17400"/>
              <a:gd name="p0y5" fmla="*/ 1213 h 1393"/>
              <a:gd name="p0x6" fmla="*/ 17400 w 17400"/>
              <a:gd name="p0y6" fmla="*/ 1312 h 1393"/>
              <a:gd name="p0x7" fmla="*/ 17319 w 17400"/>
              <a:gd name="p0y7" fmla="*/ 1393 h 1393"/>
              <a:gd name="p0x8" fmla="*/ 17220 w 17400"/>
              <a:gd name="p0y8" fmla="*/ 1393 h 1393"/>
              <a:gd name="p0x9" fmla="*/ 180 w 17400"/>
              <a:gd name="p0y9" fmla="*/ 1393 h 1393"/>
              <a:gd name="p0x10" fmla="*/ 80 w 17400"/>
              <a:gd name="p0y10" fmla="*/ 1393 h 1393"/>
              <a:gd name="p0x11" fmla="*/ 0 w 17400"/>
              <a:gd name="p0y11" fmla="*/ 1312 h 1393"/>
              <a:gd name="p0x12" fmla="*/ 0 w 17400"/>
              <a:gd name="p0y12" fmla="*/ 1213 h 1393"/>
              <a:gd name="p0x13" fmla="*/ 0 w 17400"/>
              <a:gd name="p0y13" fmla="*/ 180 h 1393"/>
              <a:gd name="p0x14" fmla="*/ 0 w 17400"/>
              <a:gd name="p0y14" fmla="*/ 80 h 1393"/>
              <a:gd name="p0x15" fmla="*/ 80 w 17400"/>
              <a:gd name="p0y15" fmla="*/ 0 h 1393"/>
              <a:gd name="p0x16" fmla="*/ 180 w 17400"/>
              <a:gd name="p0y16" fmla="*/ 0 h 139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accent1">
              <a:lumMod val="11150"/>
              <a:lumOff val="88850"/>
            </a:schemeClr>
          </a:solidFill>
          <a:ln>
            <a:noFill/>
          </a:ln>
          <a:effectLst>
            <a:outerShdw blurRad="114300" dist="19050" dir="5399999" algn="ctr" rotWithShape="0">
              <a:schemeClr val="accent1">
                <a:alpha val="7843"/>
              </a:scheme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>
            <p:custDataLst>
              <p:tags r:id="rId48"/>
            </p:custDataLst>
          </p:nvPr>
        </p:nvSpPr>
        <p:spPr>
          <a:xfrm>
            <a:off x="762000" y="5884669"/>
            <a:ext cx="4572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0077B6"/>
                </a:solidFill>
                <a:cs typeface="+mn-lt"/>
              </a:rPr>
              <a:t>·</a:t>
            </a:r>
            <a:endParaRPr b="1">
              <a:solidFill>
                <a:srgbClr val="0077B6"/>
              </a:solidFill>
              <a:cs typeface="+mn-lt"/>
            </a:endParaRPr>
          </a:p>
        </p:txBody>
      </p:sp>
      <p:sp>
        <p:nvSpPr>
          <p:cNvPr id="55" name="文本框 54"/>
          <p:cNvSpPr txBox="1"/>
          <p:nvPr>
            <p:custDataLst>
              <p:tags r:id="rId49"/>
            </p:custDataLst>
          </p:nvPr>
        </p:nvSpPr>
        <p:spPr>
          <a:xfrm>
            <a:off x="1104976" y="5876573"/>
            <a:ext cx="8458429" cy="31146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>
                <a:solidFill>
                  <a:srgbClr val="003E52"/>
                </a:solidFill>
                <a:cs typeface="+mn-lt"/>
              </a:rPr>
              <a:t>数据安全不是成本项，而是高端酒店赢得住客信任、</a:t>
            </a:r>
            <a:r>
              <a:rPr b="1">
                <a:solidFill>
                  <a:srgbClr val="0077B6"/>
                </a:solidFill>
                <a:cs typeface="+mn-lt"/>
              </a:rPr>
              <a:t>支撑品牌溢价</a:t>
            </a:r>
            <a:r>
              <a:rPr>
                <a:solidFill>
                  <a:srgbClr val="003E52"/>
                </a:solidFill>
                <a:cs typeface="+mn-lt"/>
              </a:rPr>
              <a:t>的底层能力。</a:t>
            </a:r>
            <a:endParaRPr>
              <a:solidFill>
                <a:srgbClr val="003E52"/>
              </a:solidFill>
              <a:cs typeface="+mn-lt"/>
            </a:endParaRPr>
          </a:p>
        </p:txBody>
      </p:sp>
      <p:sp>
        <p:nvSpPr>
          <p:cNvPr id="53" name="矩形 52"/>
          <p:cNvSpPr/>
          <p:nvPr>
            <p:custDataLst>
              <p:tags r:id="rId50"/>
            </p:custDataLst>
          </p:nvPr>
        </p:nvSpPr>
        <p:spPr>
          <a:xfrm>
            <a:off x="571500" y="5591810"/>
            <a:ext cx="11049000" cy="19050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50000">
                <a:schemeClr val="accent1">
                  <a:alpha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分阶段落地持续迭代</a:t>
            </a:r>
            <a:endParaRPr sz="30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690245" y="1223645"/>
            <a:ext cx="10810875" cy="2137410"/>
          </a:xfrm>
          <a:custGeom>
            <a:avLst/>
            <a:gdLst>
              <a:gd name="sw" fmla="*/ 1 w 17025"/>
              <a:gd name="sh" fmla="*/ 1 h 3366"/>
              <a:gd name="mins" fmla="min sw sh"/>
              <a:gd name="dsw" fmla="+- 0 sw mins"/>
              <a:gd name="dsh" fmla="+- 0 sh mins"/>
              <a:gd name="p0x0" fmla="*/ 180 w 17025"/>
              <a:gd name="p0y0" fmla="*/ 0 h 3366"/>
              <a:gd name="p0x1" fmla="*/ 16845 w 17025"/>
              <a:gd name="p0y1" fmla="*/ 0 h 3366"/>
              <a:gd name="p0x2" fmla="*/ 16944 w 17025"/>
              <a:gd name="p0y2" fmla="*/ 0 h 3366"/>
              <a:gd name="p0x3" fmla="*/ 17025 w 17025"/>
              <a:gd name="p0y3" fmla="*/ 80 h 3366"/>
              <a:gd name="p0x4" fmla="*/ 17025 w 17025"/>
              <a:gd name="p0y4" fmla="*/ 180 h 3366"/>
              <a:gd name="p0x5" fmla="*/ 17025 w 17025"/>
              <a:gd name="p0y5" fmla="*/ 3186 h 3366"/>
              <a:gd name="p0x6" fmla="*/ 17025 w 17025"/>
              <a:gd name="p0y6" fmla="*/ 3285 h 3366"/>
              <a:gd name="p0x7" fmla="*/ 16944 w 17025"/>
              <a:gd name="p0y7" fmla="*/ 3366 h 3366"/>
              <a:gd name="p0x8" fmla="*/ 16845 w 17025"/>
              <a:gd name="p0y8" fmla="*/ 3366 h 3366"/>
              <a:gd name="p0x9" fmla="*/ 180 w 17025"/>
              <a:gd name="p0y9" fmla="*/ 3366 h 3366"/>
              <a:gd name="p0x10" fmla="*/ 80 w 17025"/>
              <a:gd name="p0y10" fmla="*/ 3366 h 3366"/>
              <a:gd name="p0x11" fmla="*/ 0 w 17025"/>
              <a:gd name="p0y11" fmla="*/ 3285 h 3366"/>
              <a:gd name="p0x12" fmla="*/ 0 w 17025"/>
              <a:gd name="p0y12" fmla="*/ 3186 h 3366"/>
              <a:gd name="p0x13" fmla="*/ 0 w 17025"/>
              <a:gd name="p0y13" fmla="*/ 180 h 3366"/>
              <a:gd name="p0x14" fmla="*/ 0 w 17025"/>
              <a:gd name="p0y14" fmla="*/ 80 h 3366"/>
              <a:gd name="p0x15" fmla="*/ 80 w 17025"/>
              <a:gd name="p0y15" fmla="*/ 0 h 3366"/>
              <a:gd name="p0x16" fmla="*/ 180 w 17025"/>
              <a:gd name="p0y16" fmla="*/ 0 h 33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5" name="图片 4" descr="219958af-b4a6-11f1-9e48-9e0656d1ca88"/>
          <p:cNvPicPr/>
          <p:nvPr>
            <p:custDataLst>
              <p:tags r:id="rId3"/>
            </p:custDataLst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-130" b="130"/>
          <a:stretch>
            <a:fillRect/>
          </a:stretch>
        </p:blipFill>
        <p:spPr>
          <a:xfrm>
            <a:off x="809625" y="1949450"/>
            <a:ext cx="266700" cy="2667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6"/>
            </p:custDataLst>
          </p:nvPr>
        </p:nvSpPr>
        <p:spPr>
          <a:xfrm>
            <a:off x="1133475" y="1925984"/>
            <a:ext cx="102489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1A3A5C"/>
                </a:solidFill>
                <a:cs typeface="+mn-lt"/>
              </a:rPr>
              <a:t>为什么先试点、再推广？</a:t>
            </a:r>
            <a:endParaRPr sz="2100" b="1">
              <a:solidFill>
                <a:srgbClr val="1A3A5C"/>
              </a:solidFill>
              <a:cs typeface="+mn-lt"/>
            </a:endParaRPr>
          </a:p>
        </p:txBody>
      </p:sp>
      <p:sp>
        <p:nvSpPr>
          <p:cNvPr id="8" name="文本框 7"/>
          <p:cNvSpPr txBox="1"/>
          <p:nvPr>
            <p:custDataLst>
              <p:tags r:id="rId7"/>
            </p:custDataLst>
          </p:nvPr>
        </p:nvSpPr>
        <p:spPr>
          <a:xfrm>
            <a:off x="1152525" y="2340321"/>
            <a:ext cx="102298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E7A96"/>
                </a:solidFill>
                <a:cs typeface="+mn-lt"/>
              </a:rPr>
              <a:t>A</a:t>
            </a:r>
            <a:r>
              <a:rPr sz="450"/>
              <a:t> </a:t>
            </a:r>
            <a:r>
              <a:rPr sz="1500">
                <a:solidFill>
                  <a:srgbClr val="3D5A78"/>
                </a:solidFill>
                <a:cs typeface="+mn-lt"/>
              </a:rPr>
              <a:t>少量客房验证效果，用真实数据校准投入产出预期，再分批推进，</a:t>
            </a:r>
            <a:r>
              <a:rPr sz="1500" b="1">
                <a:solidFill>
                  <a:schemeClr val="accent1"/>
                </a:solidFill>
                <a:cs typeface="+mn-lt"/>
              </a:rPr>
              <a:t>降低一次性投入风险</a:t>
            </a:r>
            <a:r>
              <a:rPr sz="1500">
                <a:solidFill>
                  <a:srgbClr val="3D5A78"/>
                </a:solidFill>
                <a:cs typeface="+mn-lt"/>
              </a:rPr>
              <a:t>。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9" name="任意多边形 8"/>
          <p:cNvSpPr/>
          <p:nvPr>
            <p:custDataLst>
              <p:tags r:id="rId8"/>
            </p:custDataLst>
          </p:nvPr>
        </p:nvSpPr>
        <p:spPr>
          <a:xfrm>
            <a:off x="690245" y="3484880"/>
            <a:ext cx="10810875" cy="2137410"/>
          </a:xfrm>
          <a:custGeom>
            <a:avLst/>
            <a:gdLst>
              <a:gd name="sw" fmla="*/ 1 w 17025"/>
              <a:gd name="sh" fmla="*/ 1 h 3366"/>
              <a:gd name="mins" fmla="min sw sh"/>
              <a:gd name="dsw" fmla="+- 0 sw mins"/>
              <a:gd name="dsh" fmla="+- 0 sh mins"/>
              <a:gd name="p0x0" fmla="*/ 180 w 17025"/>
              <a:gd name="p0y0" fmla="*/ 0 h 3366"/>
              <a:gd name="p0x1" fmla="*/ 16845 w 17025"/>
              <a:gd name="p0y1" fmla="*/ 0 h 3366"/>
              <a:gd name="p0x2" fmla="*/ 16944 w 17025"/>
              <a:gd name="p0y2" fmla="*/ 0 h 3366"/>
              <a:gd name="p0x3" fmla="*/ 17025 w 17025"/>
              <a:gd name="p0y3" fmla="*/ 80 h 3366"/>
              <a:gd name="p0x4" fmla="*/ 17025 w 17025"/>
              <a:gd name="p0y4" fmla="*/ 180 h 3366"/>
              <a:gd name="p0x5" fmla="*/ 17025 w 17025"/>
              <a:gd name="p0y5" fmla="*/ 3186 h 3366"/>
              <a:gd name="p0x6" fmla="*/ 17025 w 17025"/>
              <a:gd name="p0y6" fmla="*/ 3285 h 3366"/>
              <a:gd name="p0x7" fmla="*/ 16944 w 17025"/>
              <a:gd name="p0y7" fmla="*/ 3366 h 3366"/>
              <a:gd name="p0x8" fmla="*/ 16845 w 17025"/>
              <a:gd name="p0y8" fmla="*/ 3366 h 3366"/>
              <a:gd name="p0x9" fmla="*/ 180 w 17025"/>
              <a:gd name="p0y9" fmla="*/ 3366 h 3366"/>
              <a:gd name="p0x10" fmla="*/ 80 w 17025"/>
              <a:gd name="p0y10" fmla="*/ 3366 h 3366"/>
              <a:gd name="p0x11" fmla="*/ 0 w 17025"/>
              <a:gd name="p0y11" fmla="*/ 3285 h 3366"/>
              <a:gd name="p0x12" fmla="*/ 0 w 17025"/>
              <a:gd name="p0y12" fmla="*/ 3186 h 3366"/>
              <a:gd name="p0x13" fmla="*/ 0 w 17025"/>
              <a:gd name="p0y13" fmla="*/ 180 h 3366"/>
              <a:gd name="p0x14" fmla="*/ 0 w 17025"/>
              <a:gd name="p0y14" fmla="*/ 80 h 3366"/>
              <a:gd name="p0x15" fmla="*/ 80 w 17025"/>
              <a:gd name="p0y15" fmla="*/ 0 h 3366"/>
              <a:gd name="p0x16" fmla="*/ 180 w 17025"/>
              <a:gd name="p0y16" fmla="*/ 0 h 336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BFCFE"/>
          </a:solidFill>
          <a:ln w="9525" cmpd="sng">
            <a:solidFill>
              <a:schemeClr val="accent1">
                <a:alpha val="23922"/>
              </a:schemeClr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0" name="图片 9" descr="219958ec-b4a6-11f1-9e48-9e0656d1ca88"/>
          <p:cNvPicPr/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151" b="151"/>
          <a:stretch>
            <a:fillRect/>
          </a:stretch>
        </p:blipFill>
        <p:spPr>
          <a:xfrm>
            <a:off x="809625" y="4058285"/>
            <a:ext cx="266700" cy="2667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1133475" y="4034876"/>
            <a:ext cx="102489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1A3A5C"/>
                </a:solidFill>
                <a:cs typeface="+mn-lt"/>
              </a:rPr>
              <a:t>配套机制如何落地？</a:t>
            </a:r>
            <a:endParaRPr sz="2100" b="1">
              <a:solidFill>
                <a:srgbClr val="1A3A5C"/>
              </a:solidFill>
              <a:cs typeface="+mn-lt"/>
            </a:endParaRP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1152525" y="4449213"/>
            <a:ext cx="102298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5E7A96"/>
                </a:solidFill>
                <a:cs typeface="+mn-lt"/>
              </a:rPr>
              <a:t>A</a:t>
            </a:r>
            <a:r>
              <a:rPr sz="450"/>
              <a:t> </a:t>
            </a:r>
            <a:r>
              <a:rPr sz="1500">
                <a:solidFill>
                  <a:srgbClr val="3D5A78"/>
                </a:solidFill>
                <a:cs typeface="+mn-lt"/>
              </a:rPr>
              <a:t>配套员工培训与激励，让</a:t>
            </a:r>
            <a:r>
              <a:rPr sz="1500" b="1">
                <a:solidFill>
                  <a:schemeClr val="accent1"/>
                </a:solidFill>
                <a:cs typeface="+mn-lt"/>
              </a:rPr>
              <a:t>前台、保洁、工程团队</a:t>
            </a:r>
            <a:r>
              <a:rPr sz="1500">
                <a:solidFill>
                  <a:srgbClr val="3D5A78"/>
                </a:solidFill>
                <a:cs typeface="+mn-lt"/>
              </a:rPr>
              <a:t>真正用起来；基于客户反馈与经营数据定期评估，持续优化场景配置与能耗策略。</a:t>
            </a:r>
            <a:endParaRPr sz="1500">
              <a:solidFill>
                <a:srgbClr val="3D5A78"/>
              </a:solidFill>
              <a:cs typeface="+mn-lt"/>
            </a:endParaRPr>
          </a:p>
        </p:txBody>
      </p:sp>
      <p:sp>
        <p:nvSpPr>
          <p:cNvPr id="14" name="任意多边形 13"/>
          <p:cNvSpPr/>
          <p:nvPr>
            <p:custDataLst>
              <p:tags r:id="rId14"/>
            </p:custDataLst>
          </p:nvPr>
        </p:nvSpPr>
        <p:spPr>
          <a:xfrm>
            <a:off x="571500" y="5894070"/>
            <a:ext cx="11049000" cy="582930"/>
          </a:xfrm>
          <a:custGeom>
            <a:avLst/>
            <a:gdLst>
              <a:gd name="sw" fmla="*/ 1 w 17400"/>
              <a:gd name="sh" fmla="*/ 1 h 917"/>
              <a:gd name="mins" fmla="min sw sh"/>
              <a:gd name="dsw" fmla="+- 0 sw mins"/>
              <a:gd name="dsh" fmla="+- 0 sh mins"/>
              <a:gd name="p0x0" fmla="*/ 180 w 17400"/>
              <a:gd name="p0y0" fmla="*/ 0 h 917"/>
              <a:gd name="p0x1" fmla="*/ 17220 w 17400"/>
              <a:gd name="p0y1" fmla="*/ 0 h 917"/>
              <a:gd name="p0x2" fmla="*/ 17319 w 17400"/>
              <a:gd name="p0y2" fmla="*/ 0 h 917"/>
              <a:gd name="p0x3" fmla="*/ 17400 w 17400"/>
              <a:gd name="p0y3" fmla="*/ 80 h 917"/>
              <a:gd name="p0x4" fmla="*/ 17400 w 17400"/>
              <a:gd name="p0y4" fmla="*/ 180 h 917"/>
              <a:gd name="p0x5" fmla="*/ 17400 w 17400"/>
              <a:gd name="p0y5" fmla="*/ 737 h 917"/>
              <a:gd name="p0x6" fmla="*/ 17400 w 17400"/>
              <a:gd name="p0y6" fmla="*/ 837 h 917"/>
              <a:gd name="p0x7" fmla="*/ 17319 w 17400"/>
              <a:gd name="p0y7" fmla="*/ 917 h 917"/>
              <a:gd name="p0x8" fmla="*/ 17220 w 17400"/>
              <a:gd name="p0y8" fmla="*/ 917 h 917"/>
              <a:gd name="p0x9" fmla="*/ 180 w 17400"/>
              <a:gd name="p0y9" fmla="*/ 917 h 917"/>
              <a:gd name="p0x10" fmla="*/ 80 w 17400"/>
              <a:gd name="p0y10" fmla="*/ 917 h 917"/>
              <a:gd name="p0x11" fmla="*/ 0 w 17400"/>
              <a:gd name="p0y11" fmla="*/ 837 h 917"/>
              <a:gd name="p0x12" fmla="*/ 0 w 17400"/>
              <a:gd name="p0y12" fmla="*/ 737 h 917"/>
              <a:gd name="p0x13" fmla="*/ 0 w 17400"/>
              <a:gd name="p0y13" fmla="*/ 180 h 917"/>
              <a:gd name="p0x14" fmla="*/ 0 w 17400"/>
              <a:gd name="p0y14" fmla="*/ 80 h 917"/>
              <a:gd name="p0x15" fmla="*/ 80 w 17400"/>
              <a:gd name="p0y15" fmla="*/ 0 h 917"/>
              <a:gd name="p0x16" fmla="*/ 180 w 17400"/>
              <a:gd name="p0y16" fmla="*/ 0 h 9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chemeClr val="bg2">
              <a:lumMod val="0"/>
              <a:lumOff val="10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723900" y="5992225"/>
            <a:ext cx="9257109" cy="3800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29000"/>
              </a:lnSpc>
            </a:pPr>
            <a:r>
              <a:rPr i="1">
                <a:solidFill>
                  <a:srgbClr val="3D5A78"/>
                </a:solidFill>
                <a:cs typeface="+mn-lt"/>
              </a:rPr>
              <a:t>“分阶段投资控制风险，把一次性改造变成</a:t>
            </a:r>
            <a:r>
              <a:rPr b="1">
                <a:solidFill>
                  <a:schemeClr val="accent1"/>
                </a:solidFill>
                <a:cs typeface="+mn-lt"/>
              </a:rPr>
              <a:t>可验证、可迭代</a:t>
            </a:r>
            <a:r>
              <a:rPr i="1">
                <a:solidFill>
                  <a:srgbClr val="3D5A78"/>
                </a:solidFill>
                <a:cs typeface="+mn-lt"/>
              </a:rPr>
              <a:t>的持续过程。”</a:t>
            </a:r>
            <a:r>
              <a:rPr lang="en-US" sz="1350">
                <a:solidFill>
                  <a:srgbClr val="5E7A96"/>
                </a:solidFill>
                <a:cs typeface="+mn-lt"/>
              </a:rPr>
              <a:t>— </a:t>
            </a:r>
            <a:r>
              <a:rPr lang="zh-CN" altLang="en-US" sz="1350">
                <a:solidFill>
                  <a:srgbClr val="5E7A96"/>
                </a:solidFill>
                <a:cs typeface="+mn-lt"/>
              </a:rPr>
              <a:t>投资节奏建议</a:t>
            </a:r>
            <a:endParaRPr lang="zh-CN" altLang="en-US" sz="1350">
              <a:solidFill>
                <a:srgbClr val="5E7A96"/>
              </a:solidFill>
              <a:cs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809625" y="1392136"/>
            <a:ext cx="906961" cy="1762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1050" b="1" spc="315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ENDING</a:t>
            </a:r>
            <a:endParaRPr sz="1050" b="1" spc="315">
              <a:solidFill>
                <a:srgbClr val="00A8E8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66750" y="1764563"/>
            <a:ext cx="5600700" cy="13982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让每一间客房</a:t>
            </a:r>
            <a:endParaRPr sz="42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  <a:p>
            <a:pPr algn="l">
              <a:lnSpc>
                <a:spcPct val="104000"/>
              </a:lnSpc>
            </a:pPr>
            <a:r>
              <a:rPr sz="42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都成为</a:t>
            </a:r>
            <a:r>
              <a:rPr sz="4200" b="1">
                <a:solidFill>
                  <a:srgbClr val="00A8E8"/>
                </a:solidFill>
                <a:latin typeface="MiSans Demibold" panose="00000700000000000000" charset="-122"/>
                <a:ea typeface="MiSans Demibold" panose="00000700000000000000" charset="-122"/>
              </a:rPr>
              <a:t>智慧体验</a:t>
            </a:r>
            <a:r>
              <a:rPr sz="4200" b="1">
                <a:solidFill>
                  <a:srgbClr val="1A3A5C"/>
                </a:solidFill>
                <a:latin typeface="+mj-lt"/>
                <a:ea typeface="+mj-ea"/>
                <a:cs typeface="+mj-lt"/>
              </a:rPr>
              <a:t>的起点</a:t>
            </a:r>
            <a:endParaRPr sz="4200" b="1">
              <a:solidFill>
                <a:srgbClr val="1A3A5C"/>
              </a:solidFill>
              <a:latin typeface="+mj-lt"/>
              <a:ea typeface="+mj-ea"/>
              <a:cs typeface="+mj-lt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666750" y="3739096"/>
            <a:ext cx="5705475" cy="1739179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2100" spc="42">
                <a:solidFill>
                  <a:srgbClr val="3D5A78"/>
                </a:solidFill>
                <a:cs typeface="+mn-lt"/>
              </a:rPr>
              <a:t>智能化不是成本，是决定未来十年竞争力的战略投资。以四层架构为底座、以场景体验为入口、以成本收益为决策依据，高端酒店的智能化升级路径清晰可落地。</a:t>
            </a:r>
            <a:endParaRPr sz="2100" spc="42">
              <a:solidFill>
                <a:srgbClr val="3D5A78"/>
              </a:solidFill>
              <a:cs typeface="+mn-lt"/>
            </a:endParaRPr>
          </a:p>
        </p:txBody>
      </p:sp>
      <p:sp>
        <p:nvSpPr>
          <p:cNvPr id="3" name="矩形 2"/>
          <p:cNvSpPr/>
          <p:nvPr>
            <p:custDataLst>
              <p:tags r:id="rId4"/>
            </p:custDataLst>
          </p:nvPr>
        </p:nvSpPr>
        <p:spPr>
          <a:xfrm rot="2700000">
            <a:off x="666115" y="1456055"/>
            <a:ext cx="47625" cy="47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>
            <p:custDataLst>
              <p:tags r:id="rId5"/>
            </p:custDataLst>
          </p:nvPr>
        </p:nvSpPr>
        <p:spPr>
          <a:xfrm>
            <a:off x="1678305" y="1475105"/>
            <a:ext cx="228600" cy="9525"/>
          </a:xfrm>
          <a:prstGeom prst="rect">
            <a:avLst/>
          </a:prstGeom>
          <a:solidFill>
            <a:schemeClr val="accent1">
              <a:alpha val="5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6"/>
            </p:custDataLst>
          </p:nvPr>
        </p:nvSpPr>
        <p:spPr>
          <a:xfrm>
            <a:off x="666750" y="3434715"/>
            <a:ext cx="1143000" cy="19050"/>
          </a:xfrm>
          <a:prstGeom prst="rect">
            <a:avLst/>
          </a:prstGeom>
          <a:solidFill>
            <a:schemeClr val="accent1">
              <a:alpha val="30001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57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6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63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65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69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71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75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80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8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85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86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90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9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i"/>
  <p:tag name="KSO_WM_UNIT_INDEX" val="93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9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i"/>
  <p:tag name="KSO_WM_UNIT_INDEX" val="95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9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97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100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i"/>
  <p:tag name="KSO_WM_UNIT_INDEX" val="101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i"/>
  <p:tag name="KSO_WM_UNIT_INDEX" val="102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i"/>
  <p:tag name="KSO_WM_UNIT_INDEX" val="103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i"/>
  <p:tag name="KSO_WM_UNIT_INDEX" val="104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107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08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i"/>
  <p:tag name="KSO_WM_UNIT_INDEX" val="109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110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111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i"/>
  <p:tag name="KSO_WM_UNIT_INDEX" val="11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15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i"/>
  <p:tag name="KSO_WM_UNIT_INDEX" val="119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84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353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4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55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8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8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8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8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8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8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0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</p:tagLst>
</file>

<file path=ppt/tags/tag39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9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00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0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0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0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0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0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06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0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1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1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12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41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1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1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16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41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1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1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2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21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42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23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24.xml><?xml version="1.0" encoding="utf-8"?>
<p:tagLst xmlns:p="http://schemas.openxmlformats.org/presentationml/2006/main">
  <p:tag name="KSO_WM_UNIT_TYPE" val="d"/>
  <p:tag name="KSO_WM_UNIT_INDEX" val="8"/>
  <p:tag name="KSO_WM_BEAUTIFY_FLAG" val="#wm#"/>
  <p:tag name="KSO_WM_TAG_VERSION" val="3.0"/>
</p:tagLst>
</file>

<file path=ppt/tags/tag4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2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27.xml><?xml version="1.0" encoding="utf-8"?>
<p:tagLst xmlns:p="http://schemas.openxmlformats.org/presentationml/2006/main">
  <p:tag name="KSO_WM_UNIT_TYPE" val="d"/>
  <p:tag name="KSO_WM_UNIT_INDEX" val="9"/>
  <p:tag name="KSO_WM_BEAUTIFY_FLAG" val="#wm#"/>
  <p:tag name="KSO_WM_TAG_VERSION" val="3.0"/>
</p:tagLst>
</file>

<file path=ppt/tags/tag428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42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30.xml><?xml version="1.0" encoding="utf-8"?>
<p:tagLst xmlns:p="http://schemas.openxmlformats.org/presentationml/2006/main">
  <p:tag name="KSO_WM_UNIT_TYPE" val="d"/>
  <p:tag name="KSO_WM_UNIT_INDEX" val="10"/>
  <p:tag name="KSO_WM_BEAUTIFY_FLAG" val="#wm#"/>
  <p:tag name="KSO_WM_TAG_VERSION" val="3.0"/>
</p:tagLst>
</file>

<file path=ppt/tags/tag431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43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33.xml><?xml version="1.0" encoding="utf-8"?>
<p:tagLst xmlns:p="http://schemas.openxmlformats.org/presentationml/2006/main">
  <p:tag name="KSO_WM_UNIT_TYPE" val="d"/>
  <p:tag name="KSO_WM_UNIT_INDEX" val="11"/>
  <p:tag name="KSO_WM_BEAUTIFY_FLAG" val="#wm#"/>
  <p:tag name="KSO_WM_TAG_VERSION" val="3.0"/>
</p:tagLst>
</file>

<file path=ppt/tags/tag43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43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43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37.xml><?xml version="1.0" encoding="utf-8"?>
<p:tagLst xmlns:p="http://schemas.openxmlformats.org/presentationml/2006/main">
  <p:tag name="KSO_WM_UNIT_TYPE" val="d"/>
  <p:tag name="KSO_WM_UNIT_INDEX" val="12"/>
  <p:tag name="KSO_WM_BEAUTIFY_FLAG" val="#wm#"/>
  <p:tag name="KSO_WM_TAG_VERSION" val="3.0"/>
</p:tagLst>
</file>

<file path=ppt/tags/tag43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3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44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441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44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4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4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4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4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4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4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4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50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5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5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5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5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5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5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5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45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6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6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6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6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6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46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46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7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71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472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47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7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47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7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7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478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47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48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48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48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48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484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48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4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48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48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48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490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49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49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49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49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495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496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49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49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49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00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50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0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03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04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05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50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07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08.xml><?xml version="1.0" encoding="utf-8"?>
<p:tagLst xmlns:p="http://schemas.openxmlformats.org/presentationml/2006/main">
  <p:tag name="KSO_WM_UNIT_TYPE" val="i"/>
  <p:tag name="KSO_WM_UNIT_INDEX" val="47"/>
  <p:tag name="KSO_WM_BEAUTIFY_FLAG" val="#wm#"/>
  <p:tag name="KSO_WM_TAG_VERSION" val="3.0"/>
</p:tagLst>
</file>

<file path=ppt/tags/tag509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51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1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1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5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1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1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2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2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2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2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2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2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52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2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3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3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53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3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53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53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53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3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3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3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5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4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543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54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4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46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54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54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54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550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55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552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55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55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55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556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55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55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55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560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56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562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56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564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565.xml><?xml version="1.0" encoding="utf-8"?>
<p:tagLst xmlns:p="http://schemas.openxmlformats.org/presentationml/2006/main">
  <p:tag name="KSO_WM_UNIT_TYPE" val="d"/>
  <p:tag name="KSO_WM_UNIT_INDEX" val="6"/>
  <p:tag name="KSO_WM_BEAUTIFY_FLAG" val="#wm#"/>
  <p:tag name="KSO_WM_TAG_VERSION" val="3.0"/>
</p:tagLst>
</file>

<file path=ppt/tags/tag56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56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568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569.xml><?xml version="1.0" encoding="utf-8"?>
<p:tagLst xmlns:p="http://schemas.openxmlformats.org/presentationml/2006/main">
  <p:tag name="KSO_WM_UNIT_TYPE" val="d"/>
  <p:tag name="KSO_WM_UNIT_INDEX" val="7"/>
  <p:tag name="KSO_WM_BEAUTIFY_FLAG" val="#wm#"/>
  <p:tag name="KSO_WM_TAG_VERSION" val="3.0"/>
</p:tagLst>
</file>

<file path=ppt/tags/tag570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571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57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57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7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7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7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57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78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8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81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58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8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58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58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58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58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58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58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59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59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59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9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59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9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9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97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59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5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0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0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0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0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0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0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07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0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09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1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1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1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1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1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1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2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2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2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2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24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2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26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27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28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2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3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3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3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63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3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3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3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3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3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3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4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4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4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4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64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4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64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65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5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5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5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5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65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5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65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65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65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66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66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66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63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6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66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666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66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66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66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670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67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67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67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67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67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676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67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67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679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680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681.xml><?xml version="1.0" encoding="utf-8"?>
<p:tagLst xmlns:p="http://schemas.openxmlformats.org/presentationml/2006/main">
  <p:tag name="KSO_WM_UNIT_TYPE" val="d"/>
  <p:tag name="KSO_WM_UNIT_INDEX" val="5"/>
  <p:tag name="KSO_WM_BEAUTIFY_FLAG" val="#wm#"/>
  <p:tag name="KSO_WM_TAG_VERSION" val="3.0"/>
</p:tagLst>
</file>

<file path=ppt/tags/tag68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68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684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685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686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687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68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68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69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691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692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69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69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6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69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69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69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0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0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02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0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0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0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06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07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08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0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1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1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1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1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1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1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16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1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18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1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2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21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22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23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24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72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2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2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2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2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3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3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3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33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3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3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3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3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3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3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4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4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42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4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4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74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4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4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74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75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75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752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75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75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755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756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75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75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75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760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761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762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76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76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6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766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767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768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769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77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771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772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773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774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77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776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77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778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77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8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81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8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8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78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8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78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78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8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79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79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79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793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7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79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79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79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79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799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0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80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03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04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80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80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0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08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809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810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11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812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813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814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815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816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1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818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819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20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821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82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2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24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825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2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27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82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829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830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831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32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83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834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835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836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83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838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839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840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841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842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843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844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84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4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8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4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5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5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5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85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85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8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5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5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85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5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6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86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8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6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86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86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86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86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86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86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87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87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87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87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87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7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876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87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87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879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88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881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88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883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88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885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886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887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88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889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890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891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89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893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894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895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896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89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898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899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900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901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902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90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04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90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06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90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908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90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910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91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1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1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14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1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1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1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9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91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2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2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9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2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92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25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92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2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928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929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9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31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93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3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34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93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936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937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93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939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94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94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942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94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944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945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946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94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94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949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95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95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952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95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5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5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5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5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9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96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6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6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6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96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6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6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">
      <a:dk1>
        <a:srgbClr val="FFFFFF"/>
      </a:dk1>
      <a:lt1>
        <a:srgbClr val="FFFFFF"/>
      </a:lt1>
      <a:dk2>
        <a:srgbClr val="1A3A5C"/>
      </a:dk2>
      <a:lt2>
        <a:srgbClr val="F5F7FA"/>
      </a:lt2>
      <a:accent1>
        <a:srgbClr val="00A8E8"/>
      </a:accent1>
      <a:accent2>
        <a:srgbClr val="00B86B"/>
      </a:accent2>
      <a:accent3>
        <a:srgbClr val="6C5CE7"/>
      </a:accent3>
      <a:accent4>
        <a:srgbClr val="FF9F43"/>
      </a:accent4>
      <a:accent5>
        <a:srgbClr val="F368E0"/>
      </a:accent5>
      <a:accent6>
        <a:srgbClr val="00D2FF"/>
      </a:accent6>
      <a:hlink>
        <a:srgbClr val="FFFFFF"/>
      </a:hlink>
      <a:folHlink>
        <a:srgbClr val="FFFFFF"/>
      </a:folHlink>
    </a:clrScheme>
    <a:fontScheme name="">
      <a:majorFont>
        <a:latin typeface="MiSans Demibold"/>
        <a:ea typeface="MiSans Demibold"/>
        <a:cs typeface=""/>
      </a:majorFont>
      <a:minorFont>
        <a:latin typeface="MiSans Normal"/>
        <a:ea typeface="MiSans Normal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4285</Words>
  <Application>WPS 演示</Application>
  <PresentationFormat>宽屏</PresentationFormat>
  <Paragraphs>815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32</vt:i4>
      </vt:variant>
    </vt:vector>
  </HeadingPairs>
  <TitlesOfParts>
    <vt:vector size="51" baseType="lpstr">
      <vt:lpstr>Arial</vt:lpstr>
      <vt:lpstr>宋体</vt:lpstr>
      <vt:lpstr>Wingdings</vt:lpstr>
      <vt:lpstr>MiSans Demibold</vt:lpstr>
      <vt:lpstr>苹方-简</vt:lpstr>
      <vt:lpstr>MiSans Normal</vt:lpstr>
      <vt:lpstr>微软雅黑</vt:lpstr>
      <vt:lpstr>方正雅意黑 GB18030L2</vt:lpstr>
      <vt:lpstr>宋体</vt:lpstr>
      <vt:lpstr>Arial Unicode MS</vt:lpstr>
      <vt:lpstr>汉仪书宋二KW</vt:lpstr>
      <vt:lpstr>微软雅黑</vt:lpstr>
      <vt:lpstr>Calibri Light</vt:lpstr>
      <vt:lpstr>Helvetica Neue</vt:lpstr>
      <vt:lpstr>Calibri</vt:lpstr>
      <vt:lpstr>MiSans Demibold</vt:lpstr>
      <vt:lpstr>微软雅黑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mac</cp:lastModifiedBy>
  <cp:revision>1</cp:revision>
  <dcterms:created xsi:type="dcterms:W3CDTF">2026-09-20T03:53:26Z</dcterms:created>
  <dcterms:modified xsi:type="dcterms:W3CDTF">2026-09-20T03:53:26Z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2052-12.1.28492.28492</vt:lpwstr>
  </property>
  <property fmtid="{D5CDD505-2E9C-101B-9397-08002B2CF9AE}" pid="3" name="ICV">
    <vt:lpwstr>7D3CFF168F5E8FDCB658AF6A58B1212C_43</vt:lpwstr>
  </property>
  <property fmtid="{D5CDD505-2E9C-101B-9397-08002B2CF9AE}" pid="4" name="intentionCode">
    <vt:lpwstr>kdocs_wpp_generate_html_ppt</vt:lpwstr>
  </property>
  <property fmtid="{D5CDD505-2E9C-101B-9397-08002B2CF9AE}" pid="5" name="KSOAIPPTCode">
    <vt:lpwstr>TuMq4Mx2Rz1u+7jSDnxyb/GwfLOvA1m0qmYl6B2xhDR5XHJKFunQ+7gjR5sxeueC6FlPWbATMEpe73kaTSqRbeMszEjHhevFSmQ3WnVur5Yl+xd/RadM2F0yI1mHET5zP3qwJA6rKLLyT3mSRmj4gcPalvcavVgnxlt9AkdDPDbEqRlVgqQKRT44KhwIyrwf87q4DNtW0t0ktiEivs8mmQzsgd0gONu0mRXcW/DK5wOpTwLWbGHnJNbkvUpOggPSNpVSn6GWImrQDZcvNPWPTw1f3Eb68ajm+iPv2JMHW1J2BaG3v0mySHz9FB7qSwZXGKG4F0V0+tOcgPBVzrWFKA==</vt:lpwstr>
  </property>
</Properties>
</file>