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.svg" ContentType="image/svg+xml"/>
  <Override PartName="/ppt/media/image91.svg" ContentType="image/svg+xml"/>
  <Override PartName="/ppt/media/image9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4" Type="http://schemas.openxmlformats.org/officeDocument/2006/relationships/slideLayout" Target="../slideLayouts/slideLayout7.xml"/><Relationship Id="rId53" Type="http://schemas.openxmlformats.org/officeDocument/2006/relationships/tags" Target="../tags/tag82.xml"/><Relationship Id="rId52" Type="http://schemas.openxmlformats.org/officeDocument/2006/relationships/tags" Target="../tags/tag81.xml"/><Relationship Id="rId51" Type="http://schemas.openxmlformats.org/officeDocument/2006/relationships/tags" Target="../tags/tag80.xml"/><Relationship Id="rId50" Type="http://schemas.openxmlformats.org/officeDocument/2006/relationships/tags" Target="../tags/tag79.xml"/><Relationship Id="rId5" Type="http://schemas.openxmlformats.org/officeDocument/2006/relationships/tags" Target="../tags/tag38.xml"/><Relationship Id="rId49" Type="http://schemas.openxmlformats.org/officeDocument/2006/relationships/tags" Target="../tags/tag78.xml"/><Relationship Id="rId48" Type="http://schemas.openxmlformats.org/officeDocument/2006/relationships/tags" Target="../tags/tag77.xml"/><Relationship Id="rId47" Type="http://schemas.openxmlformats.org/officeDocument/2006/relationships/tags" Target="../tags/tag76.xml"/><Relationship Id="rId46" Type="http://schemas.openxmlformats.org/officeDocument/2006/relationships/tags" Target="../tags/tag75.xml"/><Relationship Id="rId45" Type="http://schemas.openxmlformats.org/officeDocument/2006/relationships/tags" Target="../tags/tag74.xml"/><Relationship Id="rId44" Type="http://schemas.openxmlformats.org/officeDocument/2006/relationships/tags" Target="../tags/tag73.xml"/><Relationship Id="rId43" Type="http://schemas.openxmlformats.org/officeDocument/2006/relationships/tags" Target="../tags/tag72.xml"/><Relationship Id="rId42" Type="http://schemas.openxmlformats.org/officeDocument/2006/relationships/tags" Target="../tags/tag71.xml"/><Relationship Id="rId41" Type="http://schemas.openxmlformats.org/officeDocument/2006/relationships/tags" Target="../tags/tag70.xml"/><Relationship Id="rId40" Type="http://schemas.openxmlformats.org/officeDocument/2006/relationships/tags" Target="../tags/tag69.xml"/><Relationship Id="rId4" Type="http://schemas.openxmlformats.org/officeDocument/2006/relationships/tags" Target="../tags/tag37.xml"/><Relationship Id="rId39" Type="http://schemas.openxmlformats.org/officeDocument/2006/relationships/tags" Target="../tags/tag68.xml"/><Relationship Id="rId38" Type="http://schemas.openxmlformats.org/officeDocument/2006/relationships/tags" Target="../tags/tag67.xml"/><Relationship Id="rId37" Type="http://schemas.openxmlformats.org/officeDocument/2006/relationships/tags" Target="../tags/tag66.xml"/><Relationship Id="rId36" Type="http://schemas.openxmlformats.org/officeDocument/2006/relationships/image" Target="../media/image7.svg"/><Relationship Id="rId35" Type="http://schemas.openxmlformats.org/officeDocument/2006/relationships/image" Target="../media/image6.png"/><Relationship Id="rId34" Type="http://schemas.openxmlformats.org/officeDocument/2006/relationships/tags" Target="../tags/tag65.xml"/><Relationship Id="rId33" Type="http://schemas.openxmlformats.org/officeDocument/2006/relationships/tags" Target="../tags/tag64.xml"/><Relationship Id="rId32" Type="http://schemas.openxmlformats.org/officeDocument/2006/relationships/tags" Target="../tags/tag63.xml"/><Relationship Id="rId31" Type="http://schemas.openxmlformats.org/officeDocument/2006/relationships/tags" Target="../tags/tag62.xml"/><Relationship Id="rId30" Type="http://schemas.openxmlformats.org/officeDocument/2006/relationships/tags" Target="../tags/tag61.xml"/><Relationship Id="rId3" Type="http://schemas.openxmlformats.org/officeDocument/2006/relationships/tags" Target="../tags/tag36.xml"/><Relationship Id="rId29" Type="http://schemas.openxmlformats.org/officeDocument/2006/relationships/tags" Target="../tags/tag60.xml"/><Relationship Id="rId28" Type="http://schemas.openxmlformats.org/officeDocument/2006/relationships/tags" Target="../tags/tag59.xml"/><Relationship Id="rId27" Type="http://schemas.openxmlformats.org/officeDocument/2006/relationships/tags" Target="../tags/tag58.xml"/><Relationship Id="rId26" Type="http://schemas.openxmlformats.org/officeDocument/2006/relationships/tags" Target="../tags/tag57.xml"/><Relationship Id="rId25" Type="http://schemas.openxmlformats.org/officeDocument/2006/relationships/tags" Target="../tags/tag56.xml"/><Relationship Id="rId24" Type="http://schemas.openxmlformats.org/officeDocument/2006/relationships/tags" Target="../tags/tag55.xml"/><Relationship Id="rId23" Type="http://schemas.openxmlformats.org/officeDocument/2006/relationships/tags" Target="../tags/tag54.xml"/><Relationship Id="rId22" Type="http://schemas.openxmlformats.org/officeDocument/2006/relationships/tags" Target="../tags/tag53.xml"/><Relationship Id="rId21" Type="http://schemas.openxmlformats.org/officeDocument/2006/relationships/tags" Target="../tags/tag52.xml"/><Relationship Id="rId20" Type="http://schemas.openxmlformats.org/officeDocument/2006/relationships/tags" Target="../tags/tag51.xml"/><Relationship Id="rId2" Type="http://schemas.openxmlformats.org/officeDocument/2006/relationships/tags" Target="../tags/tag35.xml"/><Relationship Id="rId19" Type="http://schemas.openxmlformats.org/officeDocument/2006/relationships/tags" Target="../tags/tag50.xml"/><Relationship Id="rId18" Type="http://schemas.openxmlformats.org/officeDocument/2006/relationships/tags" Target="../tags/tag49.xml"/><Relationship Id="rId17" Type="http://schemas.openxmlformats.org/officeDocument/2006/relationships/tags" Target="../tags/tag48.xml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image" Target="../media/image5.svg"/><Relationship Id="rId11" Type="http://schemas.openxmlformats.org/officeDocument/2006/relationships/image" Target="../media/image4.png"/><Relationship Id="rId10" Type="http://schemas.openxmlformats.org/officeDocument/2006/relationships/tags" Target="../tags/tag43.xml"/><Relationship Id="rId1" Type="http://schemas.openxmlformats.org/officeDocument/2006/relationships/tags" Target="../tags/tag3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104.xml"/><Relationship Id="rId27" Type="http://schemas.openxmlformats.org/officeDocument/2006/relationships/tags" Target="../tags/tag103.xml"/><Relationship Id="rId26" Type="http://schemas.openxmlformats.org/officeDocument/2006/relationships/tags" Target="../tags/tag102.xml"/><Relationship Id="rId25" Type="http://schemas.openxmlformats.org/officeDocument/2006/relationships/image" Target="../media/image13.svg"/><Relationship Id="rId24" Type="http://schemas.openxmlformats.org/officeDocument/2006/relationships/image" Target="../media/image12.png"/><Relationship Id="rId23" Type="http://schemas.openxmlformats.org/officeDocument/2006/relationships/tags" Target="../tags/tag101.xml"/><Relationship Id="rId22" Type="http://schemas.openxmlformats.org/officeDocument/2006/relationships/tags" Target="../tags/tag100.xml"/><Relationship Id="rId21" Type="http://schemas.openxmlformats.org/officeDocument/2006/relationships/tags" Target="../tags/tag99.xml"/><Relationship Id="rId20" Type="http://schemas.openxmlformats.org/officeDocument/2006/relationships/tags" Target="../tags/tag98.xml"/><Relationship Id="rId2" Type="http://schemas.openxmlformats.org/officeDocument/2006/relationships/tags" Target="../tags/tag84.xml"/><Relationship Id="rId19" Type="http://schemas.openxmlformats.org/officeDocument/2006/relationships/tags" Target="../tags/tag97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96.xml"/><Relationship Id="rId15" Type="http://schemas.openxmlformats.org/officeDocument/2006/relationships/tags" Target="../tags/tag95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image" Target="../media/image9.svg"/><Relationship Id="rId10" Type="http://schemas.openxmlformats.org/officeDocument/2006/relationships/image" Target="../media/image8.png"/><Relationship Id="rId1" Type="http://schemas.openxmlformats.org/officeDocument/2006/relationships/tags" Target="../tags/tag8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149.xml"/><Relationship Id="rId44" Type="http://schemas.openxmlformats.org/officeDocument/2006/relationships/tags" Target="../tags/tag148.xml"/><Relationship Id="rId43" Type="http://schemas.openxmlformats.org/officeDocument/2006/relationships/tags" Target="../tags/tag147.xml"/><Relationship Id="rId42" Type="http://schemas.openxmlformats.org/officeDocument/2006/relationships/tags" Target="../tags/tag146.xml"/><Relationship Id="rId41" Type="http://schemas.openxmlformats.org/officeDocument/2006/relationships/tags" Target="../tags/tag145.xml"/><Relationship Id="rId40" Type="http://schemas.openxmlformats.org/officeDocument/2006/relationships/tags" Target="../tags/tag144.xml"/><Relationship Id="rId4" Type="http://schemas.openxmlformats.org/officeDocument/2006/relationships/tags" Target="../tags/tag108.xml"/><Relationship Id="rId39" Type="http://schemas.openxmlformats.org/officeDocument/2006/relationships/tags" Target="../tags/tag143.xml"/><Relationship Id="rId38" Type="http://schemas.openxmlformats.org/officeDocument/2006/relationships/tags" Target="../tags/tag142.xml"/><Relationship Id="rId37" Type="http://schemas.openxmlformats.org/officeDocument/2006/relationships/tags" Target="../tags/tag141.xml"/><Relationship Id="rId36" Type="http://schemas.openxmlformats.org/officeDocument/2006/relationships/tags" Target="../tags/tag140.xml"/><Relationship Id="rId35" Type="http://schemas.openxmlformats.org/officeDocument/2006/relationships/tags" Target="../tags/tag139.xml"/><Relationship Id="rId34" Type="http://schemas.openxmlformats.org/officeDocument/2006/relationships/tags" Target="../tags/tag138.xml"/><Relationship Id="rId33" Type="http://schemas.openxmlformats.org/officeDocument/2006/relationships/tags" Target="../tags/tag137.xml"/><Relationship Id="rId32" Type="http://schemas.openxmlformats.org/officeDocument/2006/relationships/tags" Target="../tags/tag136.xml"/><Relationship Id="rId31" Type="http://schemas.openxmlformats.org/officeDocument/2006/relationships/tags" Target="../tags/tag135.xml"/><Relationship Id="rId30" Type="http://schemas.openxmlformats.org/officeDocument/2006/relationships/tags" Target="../tags/tag134.xml"/><Relationship Id="rId3" Type="http://schemas.openxmlformats.org/officeDocument/2006/relationships/tags" Target="../tags/tag107.xml"/><Relationship Id="rId29" Type="http://schemas.openxmlformats.org/officeDocument/2006/relationships/tags" Target="../tags/tag133.xml"/><Relationship Id="rId28" Type="http://schemas.openxmlformats.org/officeDocument/2006/relationships/tags" Target="../tags/tag132.xml"/><Relationship Id="rId27" Type="http://schemas.openxmlformats.org/officeDocument/2006/relationships/tags" Target="../tags/tag131.xml"/><Relationship Id="rId26" Type="http://schemas.openxmlformats.org/officeDocument/2006/relationships/tags" Target="../tags/tag130.xml"/><Relationship Id="rId25" Type="http://schemas.openxmlformats.org/officeDocument/2006/relationships/tags" Target="../tags/tag129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tags" Target="../tags/tag106.xml"/><Relationship Id="rId19" Type="http://schemas.openxmlformats.org/officeDocument/2006/relationships/tags" Target="../tags/tag123.xml"/><Relationship Id="rId18" Type="http://schemas.openxmlformats.org/officeDocument/2006/relationships/tags" Target="../tags/tag122.xml"/><Relationship Id="rId17" Type="http://schemas.openxmlformats.org/officeDocument/2006/relationships/tags" Target="../tags/tag121.xml"/><Relationship Id="rId16" Type="http://schemas.openxmlformats.org/officeDocument/2006/relationships/tags" Target="../tags/tag120.xml"/><Relationship Id="rId15" Type="http://schemas.openxmlformats.org/officeDocument/2006/relationships/tags" Target="../tags/tag119.xml"/><Relationship Id="rId14" Type="http://schemas.openxmlformats.org/officeDocument/2006/relationships/tags" Target="../tags/tag118.xml"/><Relationship Id="rId13" Type="http://schemas.openxmlformats.org/officeDocument/2006/relationships/tags" Target="../tags/tag117.xml"/><Relationship Id="rId12" Type="http://schemas.openxmlformats.org/officeDocument/2006/relationships/tags" Target="../tags/tag116.xml"/><Relationship Id="rId11" Type="http://schemas.openxmlformats.org/officeDocument/2006/relationships/tags" Target="../tags/tag115.xml"/><Relationship Id="rId10" Type="http://schemas.openxmlformats.org/officeDocument/2006/relationships/tags" Target="../tags/tag114.xml"/><Relationship Id="rId1" Type="http://schemas.openxmlformats.org/officeDocument/2006/relationships/tags" Target="../tags/tag10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171.xml"/><Relationship Id="rId21" Type="http://schemas.openxmlformats.org/officeDocument/2006/relationships/tags" Target="../tags/tag170.xml"/><Relationship Id="rId20" Type="http://schemas.openxmlformats.org/officeDocument/2006/relationships/tags" Target="../tags/tag169.xml"/><Relationship Id="rId2" Type="http://schemas.openxmlformats.org/officeDocument/2006/relationships/tags" Target="../tags/tag151.xml"/><Relationship Id="rId19" Type="http://schemas.openxmlformats.org/officeDocument/2006/relationships/tags" Target="../tags/tag168.xml"/><Relationship Id="rId18" Type="http://schemas.openxmlformats.org/officeDocument/2006/relationships/tags" Target="../tags/tag167.xml"/><Relationship Id="rId17" Type="http://schemas.openxmlformats.org/officeDocument/2006/relationships/tags" Target="../tags/tag166.xml"/><Relationship Id="rId16" Type="http://schemas.openxmlformats.org/officeDocument/2006/relationships/tags" Target="../tags/tag165.xml"/><Relationship Id="rId15" Type="http://schemas.openxmlformats.org/officeDocument/2006/relationships/tags" Target="../tags/tag164.xml"/><Relationship Id="rId14" Type="http://schemas.openxmlformats.org/officeDocument/2006/relationships/tags" Target="../tags/tag163.xml"/><Relationship Id="rId13" Type="http://schemas.openxmlformats.org/officeDocument/2006/relationships/tags" Target="../tags/tag162.xml"/><Relationship Id="rId12" Type="http://schemas.openxmlformats.org/officeDocument/2006/relationships/tags" Target="../tags/tag161.xml"/><Relationship Id="rId11" Type="http://schemas.openxmlformats.org/officeDocument/2006/relationships/tags" Target="../tags/tag160.xml"/><Relationship Id="rId10" Type="http://schemas.openxmlformats.org/officeDocument/2006/relationships/tags" Target="../tags/tag159.xml"/><Relationship Id="rId1" Type="http://schemas.openxmlformats.org/officeDocument/2006/relationships/tags" Target="../tags/tag15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tags" Target="../tags/tag17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86.xml"/><Relationship Id="rId8" Type="http://schemas.openxmlformats.org/officeDocument/2006/relationships/tags" Target="../tags/tag185.xml"/><Relationship Id="rId7" Type="http://schemas.openxmlformats.org/officeDocument/2006/relationships/tags" Target="../tags/tag184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3" Type="http://schemas.openxmlformats.org/officeDocument/2006/relationships/image" Target="../media/image14.jpeg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199.xml"/><Relationship Id="rId21" Type="http://schemas.openxmlformats.org/officeDocument/2006/relationships/tags" Target="../tags/tag198.xml"/><Relationship Id="rId20" Type="http://schemas.openxmlformats.org/officeDocument/2006/relationships/tags" Target="../tags/tag197.xml"/><Relationship Id="rId2" Type="http://schemas.openxmlformats.org/officeDocument/2006/relationships/tags" Target="../tags/tag180.xml"/><Relationship Id="rId19" Type="http://schemas.openxmlformats.org/officeDocument/2006/relationships/tags" Target="../tags/tag196.xml"/><Relationship Id="rId18" Type="http://schemas.openxmlformats.org/officeDocument/2006/relationships/tags" Target="../tags/tag195.xml"/><Relationship Id="rId17" Type="http://schemas.openxmlformats.org/officeDocument/2006/relationships/tags" Target="../tags/tag194.xml"/><Relationship Id="rId16" Type="http://schemas.openxmlformats.org/officeDocument/2006/relationships/tags" Target="../tags/tag193.xml"/><Relationship Id="rId15" Type="http://schemas.openxmlformats.org/officeDocument/2006/relationships/tags" Target="../tags/tag192.xml"/><Relationship Id="rId14" Type="http://schemas.openxmlformats.org/officeDocument/2006/relationships/tags" Target="../tags/tag191.xml"/><Relationship Id="rId13" Type="http://schemas.openxmlformats.org/officeDocument/2006/relationships/tags" Target="../tags/tag190.xml"/><Relationship Id="rId12" Type="http://schemas.openxmlformats.org/officeDocument/2006/relationships/tags" Target="../tags/tag189.xml"/><Relationship Id="rId11" Type="http://schemas.openxmlformats.org/officeDocument/2006/relationships/tags" Target="../tags/tag188.xml"/><Relationship Id="rId10" Type="http://schemas.openxmlformats.org/officeDocument/2006/relationships/tags" Target="../tags/tag187.xml"/><Relationship Id="rId1" Type="http://schemas.openxmlformats.org/officeDocument/2006/relationships/tags" Target="../tags/tag17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07.xml"/><Relationship Id="rId8" Type="http://schemas.openxmlformats.org/officeDocument/2006/relationships/image" Target="../media/image15.jpeg"/><Relationship Id="rId7" Type="http://schemas.openxmlformats.org/officeDocument/2006/relationships/tags" Target="../tags/tag206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226.xml"/><Relationship Id="rId35" Type="http://schemas.openxmlformats.org/officeDocument/2006/relationships/image" Target="../media/image23.svg"/><Relationship Id="rId34" Type="http://schemas.openxmlformats.org/officeDocument/2006/relationships/image" Target="../media/image22.png"/><Relationship Id="rId33" Type="http://schemas.openxmlformats.org/officeDocument/2006/relationships/tags" Target="../tags/tag225.xml"/><Relationship Id="rId32" Type="http://schemas.openxmlformats.org/officeDocument/2006/relationships/tags" Target="../tags/tag224.xml"/><Relationship Id="rId31" Type="http://schemas.openxmlformats.org/officeDocument/2006/relationships/tags" Target="../tags/tag223.xml"/><Relationship Id="rId30" Type="http://schemas.openxmlformats.org/officeDocument/2006/relationships/tags" Target="../tags/tag222.xml"/><Relationship Id="rId3" Type="http://schemas.openxmlformats.org/officeDocument/2006/relationships/tags" Target="../tags/tag202.xml"/><Relationship Id="rId29" Type="http://schemas.openxmlformats.org/officeDocument/2006/relationships/image" Target="../media/image21.svg"/><Relationship Id="rId28" Type="http://schemas.openxmlformats.org/officeDocument/2006/relationships/image" Target="../media/image20.png"/><Relationship Id="rId27" Type="http://schemas.openxmlformats.org/officeDocument/2006/relationships/tags" Target="../tags/tag221.xml"/><Relationship Id="rId26" Type="http://schemas.openxmlformats.org/officeDocument/2006/relationships/tags" Target="../tags/tag220.xml"/><Relationship Id="rId25" Type="http://schemas.openxmlformats.org/officeDocument/2006/relationships/tags" Target="../tags/tag219.xml"/><Relationship Id="rId24" Type="http://schemas.openxmlformats.org/officeDocument/2006/relationships/tags" Target="../tags/tag218.xml"/><Relationship Id="rId23" Type="http://schemas.openxmlformats.org/officeDocument/2006/relationships/image" Target="../media/image19.svg"/><Relationship Id="rId22" Type="http://schemas.openxmlformats.org/officeDocument/2006/relationships/image" Target="../media/image18.png"/><Relationship Id="rId21" Type="http://schemas.openxmlformats.org/officeDocument/2006/relationships/tags" Target="../tags/tag217.xml"/><Relationship Id="rId20" Type="http://schemas.openxmlformats.org/officeDocument/2006/relationships/tags" Target="../tags/tag216.xml"/><Relationship Id="rId2" Type="http://schemas.openxmlformats.org/officeDocument/2006/relationships/tags" Target="../tags/tag201.xml"/><Relationship Id="rId19" Type="http://schemas.openxmlformats.org/officeDocument/2006/relationships/tags" Target="../tags/tag215.xml"/><Relationship Id="rId18" Type="http://schemas.openxmlformats.org/officeDocument/2006/relationships/image" Target="../media/image17.jpeg"/><Relationship Id="rId17" Type="http://schemas.openxmlformats.org/officeDocument/2006/relationships/tags" Target="../tags/tag214.xml"/><Relationship Id="rId16" Type="http://schemas.openxmlformats.org/officeDocument/2006/relationships/tags" Target="../tags/tag213.xml"/><Relationship Id="rId15" Type="http://schemas.openxmlformats.org/officeDocument/2006/relationships/tags" Target="../tags/tag212.xml"/><Relationship Id="rId14" Type="http://schemas.openxmlformats.org/officeDocument/2006/relationships/tags" Target="../tags/tag211.xml"/><Relationship Id="rId13" Type="http://schemas.openxmlformats.org/officeDocument/2006/relationships/image" Target="../media/image16.jpeg"/><Relationship Id="rId12" Type="http://schemas.openxmlformats.org/officeDocument/2006/relationships/tags" Target="../tags/tag210.xml"/><Relationship Id="rId11" Type="http://schemas.openxmlformats.org/officeDocument/2006/relationships/tags" Target="../tags/tag209.xml"/><Relationship Id="rId10" Type="http://schemas.openxmlformats.org/officeDocument/2006/relationships/tags" Target="../tags/tag208.xml"/><Relationship Id="rId1" Type="http://schemas.openxmlformats.org/officeDocument/2006/relationships/tags" Target="../tags/tag20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image" Target="../media/image24.jpeg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229.xml"/><Relationship Id="rId29" Type="http://schemas.openxmlformats.org/officeDocument/2006/relationships/tags" Target="../tags/tag248.xml"/><Relationship Id="rId28" Type="http://schemas.openxmlformats.org/officeDocument/2006/relationships/tags" Target="../tags/tag247.xml"/><Relationship Id="rId27" Type="http://schemas.openxmlformats.org/officeDocument/2006/relationships/image" Target="../media/image30.svg"/><Relationship Id="rId26" Type="http://schemas.openxmlformats.org/officeDocument/2006/relationships/image" Target="../media/image29.png"/><Relationship Id="rId25" Type="http://schemas.openxmlformats.org/officeDocument/2006/relationships/tags" Target="../tags/tag246.xml"/><Relationship Id="rId24" Type="http://schemas.openxmlformats.org/officeDocument/2006/relationships/tags" Target="../tags/tag245.xml"/><Relationship Id="rId23" Type="http://schemas.openxmlformats.org/officeDocument/2006/relationships/tags" Target="../tags/tag244.xml"/><Relationship Id="rId22" Type="http://schemas.openxmlformats.org/officeDocument/2006/relationships/tags" Target="../tags/tag243.xml"/><Relationship Id="rId21" Type="http://schemas.openxmlformats.org/officeDocument/2006/relationships/image" Target="../media/image28.svg"/><Relationship Id="rId20" Type="http://schemas.openxmlformats.org/officeDocument/2006/relationships/image" Target="../media/image27.png"/><Relationship Id="rId2" Type="http://schemas.openxmlformats.org/officeDocument/2006/relationships/tags" Target="../tags/tag228.xml"/><Relationship Id="rId19" Type="http://schemas.openxmlformats.org/officeDocument/2006/relationships/tags" Target="../tags/tag242.xml"/><Relationship Id="rId18" Type="http://schemas.openxmlformats.org/officeDocument/2006/relationships/tags" Target="../tags/tag241.xml"/><Relationship Id="rId17" Type="http://schemas.openxmlformats.org/officeDocument/2006/relationships/tags" Target="../tags/tag240.xml"/><Relationship Id="rId16" Type="http://schemas.openxmlformats.org/officeDocument/2006/relationships/tags" Target="../tags/tag239.xml"/><Relationship Id="rId15" Type="http://schemas.openxmlformats.org/officeDocument/2006/relationships/image" Target="../media/image26.svg"/><Relationship Id="rId14" Type="http://schemas.openxmlformats.org/officeDocument/2006/relationships/image" Target="../media/image25.png"/><Relationship Id="rId13" Type="http://schemas.openxmlformats.org/officeDocument/2006/relationships/tags" Target="../tags/tag238.xml"/><Relationship Id="rId12" Type="http://schemas.openxmlformats.org/officeDocument/2006/relationships/tags" Target="../tags/tag237.xml"/><Relationship Id="rId11" Type="http://schemas.openxmlformats.org/officeDocument/2006/relationships/tags" Target="../tags/tag236.xml"/><Relationship Id="rId10" Type="http://schemas.openxmlformats.org/officeDocument/2006/relationships/tags" Target="../tags/tag235.xml"/><Relationship Id="rId1" Type="http://schemas.openxmlformats.org/officeDocument/2006/relationships/tags" Target="../tags/tag22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image" Target="../media/image32.svg"/><Relationship Id="rId7" Type="http://schemas.openxmlformats.org/officeDocument/2006/relationships/image" Target="../media/image31.png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" Type="http://schemas.openxmlformats.org/officeDocument/2006/relationships/tags" Target="../tags/tag251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270.xml"/><Relationship Id="rId23" Type="http://schemas.openxmlformats.org/officeDocument/2006/relationships/tags" Target="../tags/tag269.xml"/><Relationship Id="rId22" Type="http://schemas.openxmlformats.org/officeDocument/2006/relationships/tags" Target="../tags/tag268.xml"/><Relationship Id="rId21" Type="http://schemas.openxmlformats.org/officeDocument/2006/relationships/tags" Target="../tags/tag267.xml"/><Relationship Id="rId20" Type="http://schemas.openxmlformats.org/officeDocument/2006/relationships/tags" Target="../tags/tag266.xml"/><Relationship Id="rId2" Type="http://schemas.openxmlformats.org/officeDocument/2006/relationships/tags" Target="../tags/tag250.xml"/><Relationship Id="rId19" Type="http://schemas.openxmlformats.org/officeDocument/2006/relationships/tags" Target="../tags/tag265.xml"/><Relationship Id="rId18" Type="http://schemas.openxmlformats.org/officeDocument/2006/relationships/tags" Target="../tags/tag264.xml"/><Relationship Id="rId17" Type="http://schemas.openxmlformats.org/officeDocument/2006/relationships/tags" Target="../tags/tag263.xml"/><Relationship Id="rId16" Type="http://schemas.openxmlformats.org/officeDocument/2006/relationships/tags" Target="../tags/tag262.xml"/><Relationship Id="rId15" Type="http://schemas.openxmlformats.org/officeDocument/2006/relationships/tags" Target="../tags/tag261.xml"/><Relationship Id="rId14" Type="http://schemas.openxmlformats.org/officeDocument/2006/relationships/tags" Target="../tags/tag260.xml"/><Relationship Id="rId13" Type="http://schemas.openxmlformats.org/officeDocument/2006/relationships/tags" Target="../tags/tag259.xml"/><Relationship Id="rId12" Type="http://schemas.openxmlformats.org/officeDocument/2006/relationships/tags" Target="../tags/tag258.xml"/><Relationship Id="rId11" Type="http://schemas.openxmlformats.org/officeDocument/2006/relationships/tags" Target="../tags/tag257.xml"/><Relationship Id="rId10" Type="http://schemas.openxmlformats.org/officeDocument/2006/relationships/tags" Target="../tags/tag256.xml"/><Relationship Id="rId1" Type="http://schemas.openxmlformats.org/officeDocument/2006/relationships/tags" Target="../tags/tag249.xml"/></Relationships>
</file>

<file path=ppt/slides/_rels/slide13.xml.rels><?xml version="1.0" encoding="UTF-8" standalone="yes"?>
<Relationships xmlns="http://schemas.openxmlformats.org/package/2006/relationships"><Relationship Id="rId99" Type="http://schemas.openxmlformats.org/officeDocument/2006/relationships/tags" Target="../tags/tag334.xml"/><Relationship Id="rId98" Type="http://schemas.openxmlformats.org/officeDocument/2006/relationships/image" Target="../media/image64.svg"/><Relationship Id="rId97" Type="http://schemas.openxmlformats.org/officeDocument/2006/relationships/image" Target="../media/image63.png"/><Relationship Id="rId96" Type="http://schemas.openxmlformats.org/officeDocument/2006/relationships/tags" Target="../tags/tag333.xml"/><Relationship Id="rId95" Type="http://schemas.openxmlformats.org/officeDocument/2006/relationships/tags" Target="../tags/tag332.xml"/><Relationship Id="rId94" Type="http://schemas.openxmlformats.org/officeDocument/2006/relationships/tags" Target="../tags/tag331.xml"/><Relationship Id="rId93" Type="http://schemas.openxmlformats.org/officeDocument/2006/relationships/tags" Target="../tags/tag330.xml"/><Relationship Id="rId92" Type="http://schemas.openxmlformats.org/officeDocument/2006/relationships/image" Target="../media/image62.svg"/><Relationship Id="rId91" Type="http://schemas.openxmlformats.org/officeDocument/2006/relationships/image" Target="../media/image61.png"/><Relationship Id="rId90" Type="http://schemas.openxmlformats.org/officeDocument/2006/relationships/tags" Target="../tags/tag329.xml"/><Relationship Id="rId9" Type="http://schemas.openxmlformats.org/officeDocument/2006/relationships/tags" Target="../tags/tag277.xml"/><Relationship Id="rId89" Type="http://schemas.openxmlformats.org/officeDocument/2006/relationships/tags" Target="../tags/tag328.xml"/><Relationship Id="rId88" Type="http://schemas.openxmlformats.org/officeDocument/2006/relationships/tags" Target="../tags/tag327.xml"/><Relationship Id="rId87" Type="http://schemas.openxmlformats.org/officeDocument/2006/relationships/image" Target="../media/image60.jpeg"/><Relationship Id="rId86" Type="http://schemas.openxmlformats.org/officeDocument/2006/relationships/tags" Target="../tags/tag326.xml"/><Relationship Id="rId85" Type="http://schemas.openxmlformats.org/officeDocument/2006/relationships/tags" Target="../tags/tag325.xml"/><Relationship Id="rId84" Type="http://schemas.openxmlformats.org/officeDocument/2006/relationships/tags" Target="../tags/tag324.xml"/><Relationship Id="rId83" Type="http://schemas.openxmlformats.org/officeDocument/2006/relationships/image" Target="../media/image59.svg"/><Relationship Id="rId82" Type="http://schemas.openxmlformats.org/officeDocument/2006/relationships/image" Target="../media/image58.png"/><Relationship Id="rId81" Type="http://schemas.openxmlformats.org/officeDocument/2006/relationships/tags" Target="../tags/tag323.xml"/><Relationship Id="rId80" Type="http://schemas.openxmlformats.org/officeDocument/2006/relationships/tags" Target="../tags/tag322.xml"/><Relationship Id="rId8" Type="http://schemas.openxmlformats.org/officeDocument/2006/relationships/tags" Target="../tags/tag276.xml"/><Relationship Id="rId79" Type="http://schemas.openxmlformats.org/officeDocument/2006/relationships/tags" Target="../tags/tag321.xml"/><Relationship Id="rId78" Type="http://schemas.openxmlformats.org/officeDocument/2006/relationships/image" Target="../media/image57.svg"/><Relationship Id="rId77" Type="http://schemas.openxmlformats.org/officeDocument/2006/relationships/image" Target="../media/image56.png"/><Relationship Id="rId76" Type="http://schemas.openxmlformats.org/officeDocument/2006/relationships/tags" Target="../tags/tag320.xml"/><Relationship Id="rId75" Type="http://schemas.openxmlformats.org/officeDocument/2006/relationships/tags" Target="../tags/tag319.xml"/><Relationship Id="rId74" Type="http://schemas.openxmlformats.org/officeDocument/2006/relationships/tags" Target="../tags/tag318.xml"/><Relationship Id="rId73" Type="http://schemas.openxmlformats.org/officeDocument/2006/relationships/image" Target="../media/image55.svg"/><Relationship Id="rId72" Type="http://schemas.openxmlformats.org/officeDocument/2006/relationships/image" Target="../media/image54.png"/><Relationship Id="rId71" Type="http://schemas.openxmlformats.org/officeDocument/2006/relationships/tags" Target="../tags/tag317.xml"/><Relationship Id="rId70" Type="http://schemas.openxmlformats.org/officeDocument/2006/relationships/tags" Target="../tags/tag316.xml"/><Relationship Id="rId7" Type="http://schemas.openxmlformats.org/officeDocument/2006/relationships/image" Target="../media/image7.svg"/><Relationship Id="rId69" Type="http://schemas.openxmlformats.org/officeDocument/2006/relationships/tags" Target="../tags/tag315.xml"/><Relationship Id="rId68" Type="http://schemas.openxmlformats.org/officeDocument/2006/relationships/image" Target="../media/image53.svg"/><Relationship Id="rId67" Type="http://schemas.openxmlformats.org/officeDocument/2006/relationships/image" Target="../media/image52.png"/><Relationship Id="rId66" Type="http://schemas.openxmlformats.org/officeDocument/2006/relationships/tags" Target="../tags/tag314.xml"/><Relationship Id="rId65" Type="http://schemas.openxmlformats.org/officeDocument/2006/relationships/tags" Target="../tags/tag313.xml"/><Relationship Id="rId64" Type="http://schemas.openxmlformats.org/officeDocument/2006/relationships/tags" Target="../tags/tag312.xml"/><Relationship Id="rId63" Type="http://schemas.openxmlformats.org/officeDocument/2006/relationships/tags" Target="../tags/tag311.xml"/><Relationship Id="rId62" Type="http://schemas.openxmlformats.org/officeDocument/2006/relationships/image" Target="../media/image51.svg"/><Relationship Id="rId61" Type="http://schemas.openxmlformats.org/officeDocument/2006/relationships/image" Target="../media/image50.png"/><Relationship Id="rId60" Type="http://schemas.openxmlformats.org/officeDocument/2006/relationships/tags" Target="../tags/tag310.xml"/><Relationship Id="rId6" Type="http://schemas.openxmlformats.org/officeDocument/2006/relationships/image" Target="../media/image33.png"/><Relationship Id="rId59" Type="http://schemas.openxmlformats.org/officeDocument/2006/relationships/tags" Target="../tags/tag309.xml"/><Relationship Id="rId58" Type="http://schemas.openxmlformats.org/officeDocument/2006/relationships/tags" Target="../tags/tag308.xml"/><Relationship Id="rId57" Type="http://schemas.openxmlformats.org/officeDocument/2006/relationships/image" Target="../media/image49.jpeg"/><Relationship Id="rId56" Type="http://schemas.openxmlformats.org/officeDocument/2006/relationships/tags" Target="../tags/tag307.xml"/><Relationship Id="rId55" Type="http://schemas.openxmlformats.org/officeDocument/2006/relationships/tags" Target="../tags/tag306.xml"/><Relationship Id="rId54" Type="http://schemas.openxmlformats.org/officeDocument/2006/relationships/tags" Target="../tags/tag305.xml"/><Relationship Id="rId53" Type="http://schemas.openxmlformats.org/officeDocument/2006/relationships/image" Target="../media/image48.svg"/><Relationship Id="rId52" Type="http://schemas.openxmlformats.org/officeDocument/2006/relationships/image" Target="../media/image47.png"/><Relationship Id="rId51" Type="http://schemas.openxmlformats.org/officeDocument/2006/relationships/tags" Target="../tags/tag304.xml"/><Relationship Id="rId50" Type="http://schemas.openxmlformats.org/officeDocument/2006/relationships/tags" Target="../tags/tag303.xml"/><Relationship Id="rId5" Type="http://schemas.openxmlformats.org/officeDocument/2006/relationships/tags" Target="../tags/tag275.xml"/><Relationship Id="rId49" Type="http://schemas.openxmlformats.org/officeDocument/2006/relationships/tags" Target="../tags/tag302.xml"/><Relationship Id="rId48" Type="http://schemas.openxmlformats.org/officeDocument/2006/relationships/image" Target="../media/image46.svg"/><Relationship Id="rId47" Type="http://schemas.openxmlformats.org/officeDocument/2006/relationships/image" Target="../media/image45.png"/><Relationship Id="rId46" Type="http://schemas.openxmlformats.org/officeDocument/2006/relationships/tags" Target="../tags/tag301.xml"/><Relationship Id="rId45" Type="http://schemas.openxmlformats.org/officeDocument/2006/relationships/tags" Target="../tags/tag300.xml"/><Relationship Id="rId44" Type="http://schemas.openxmlformats.org/officeDocument/2006/relationships/tags" Target="../tags/tag299.xml"/><Relationship Id="rId43" Type="http://schemas.openxmlformats.org/officeDocument/2006/relationships/image" Target="../media/image44.svg"/><Relationship Id="rId42" Type="http://schemas.openxmlformats.org/officeDocument/2006/relationships/image" Target="../media/image43.png"/><Relationship Id="rId41" Type="http://schemas.openxmlformats.org/officeDocument/2006/relationships/tags" Target="../tags/tag298.xml"/><Relationship Id="rId40" Type="http://schemas.openxmlformats.org/officeDocument/2006/relationships/tags" Target="../tags/tag297.xml"/><Relationship Id="rId4" Type="http://schemas.openxmlformats.org/officeDocument/2006/relationships/tags" Target="../tags/tag274.xml"/><Relationship Id="rId39" Type="http://schemas.openxmlformats.org/officeDocument/2006/relationships/tags" Target="../tags/tag296.xml"/><Relationship Id="rId38" Type="http://schemas.openxmlformats.org/officeDocument/2006/relationships/tags" Target="../tags/tag295.xml"/><Relationship Id="rId37" Type="http://schemas.openxmlformats.org/officeDocument/2006/relationships/image" Target="../media/image42.svg"/><Relationship Id="rId36" Type="http://schemas.openxmlformats.org/officeDocument/2006/relationships/image" Target="../media/image41.png"/><Relationship Id="rId35" Type="http://schemas.openxmlformats.org/officeDocument/2006/relationships/tags" Target="../tags/tag294.xml"/><Relationship Id="rId34" Type="http://schemas.openxmlformats.org/officeDocument/2006/relationships/tags" Target="../tags/tag293.xml"/><Relationship Id="rId33" Type="http://schemas.openxmlformats.org/officeDocument/2006/relationships/tags" Target="../tags/tag292.xml"/><Relationship Id="rId32" Type="http://schemas.openxmlformats.org/officeDocument/2006/relationships/image" Target="../media/image40.jpeg"/><Relationship Id="rId31" Type="http://schemas.openxmlformats.org/officeDocument/2006/relationships/tags" Target="../tags/tag291.xml"/><Relationship Id="rId30" Type="http://schemas.openxmlformats.org/officeDocument/2006/relationships/tags" Target="../tags/tag290.xml"/><Relationship Id="rId3" Type="http://schemas.openxmlformats.org/officeDocument/2006/relationships/tags" Target="../tags/tag273.xml"/><Relationship Id="rId29" Type="http://schemas.openxmlformats.org/officeDocument/2006/relationships/tags" Target="../tags/tag289.xml"/><Relationship Id="rId28" Type="http://schemas.openxmlformats.org/officeDocument/2006/relationships/image" Target="../media/image39.svg"/><Relationship Id="rId27" Type="http://schemas.openxmlformats.org/officeDocument/2006/relationships/image" Target="../media/image38.png"/><Relationship Id="rId26" Type="http://schemas.openxmlformats.org/officeDocument/2006/relationships/tags" Target="../tags/tag288.xml"/><Relationship Id="rId25" Type="http://schemas.openxmlformats.org/officeDocument/2006/relationships/tags" Target="../tags/tag287.xml"/><Relationship Id="rId24" Type="http://schemas.openxmlformats.org/officeDocument/2006/relationships/tags" Target="../tags/tag286.xml"/><Relationship Id="rId23" Type="http://schemas.openxmlformats.org/officeDocument/2006/relationships/image" Target="../media/image26.svg"/><Relationship Id="rId22" Type="http://schemas.openxmlformats.org/officeDocument/2006/relationships/image" Target="../media/image25.png"/><Relationship Id="rId21" Type="http://schemas.openxmlformats.org/officeDocument/2006/relationships/tags" Target="../tags/tag285.xml"/><Relationship Id="rId20" Type="http://schemas.openxmlformats.org/officeDocument/2006/relationships/tags" Target="../tags/tag284.xml"/><Relationship Id="rId2" Type="http://schemas.openxmlformats.org/officeDocument/2006/relationships/tags" Target="../tags/tag272.xml"/><Relationship Id="rId19" Type="http://schemas.openxmlformats.org/officeDocument/2006/relationships/tags" Target="../tags/tag283.xml"/><Relationship Id="rId18" Type="http://schemas.openxmlformats.org/officeDocument/2006/relationships/image" Target="../media/image37.svg"/><Relationship Id="rId17" Type="http://schemas.openxmlformats.org/officeDocument/2006/relationships/image" Target="../media/image36.png"/><Relationship Id="rId16" Type="http://schemas.openxmlformats.org/officeDocument/2006/relationships/tags" Target="../tags/tag282.xml"/><Relationship Id="rId15" Type="http://schemas.openxmlformats.org/officeDocument/2006/relationships/tags" Target="../tags/tag281.xml"/><Relationship Id="rId14" Type="http://schemas.openxmlformats.org/officeDocument/2006/relationships/tags" Target="../tags/tag280.xml"/><Relationship Id="rId13" Type="http://schemas.openxmlformats.org/officeDocument/2006/relationships/image" Target="../media/image35.svg"/><Relationship Id="rId12" Type="http://schemas.openxmlformats.org/officeDocument/2006/relationships/image" Target="../media/image34.png"/><Relationship Id="rId11" Type="http://schemas.openxmlformats.org/officeDocument/2006/relationships/tags" Target="../tags/tag279.xml"/><Relationship Id="rId108" Type="http://schemas.openxmlformats.org/officeDocument/2006/relationships/slideLayout" Target="../slideLayouts/slideLayout7.xml"/><Relationship Id="rId107" Type="http://schemas.openxmlformats.org/officeDocument/2006/relationships/image" Target="../media/image67.jpeg"/><Relationship Id="rId106" Type="http://schemas.openxmlformats.org/officeDocument/2006/relationships/tags" Target="../tags/tag339.xml"/><Relationship Id="rId105" Type="http://schemas.openxmlformats.org/officeDocument/2006/relationships/tags" Target="../tags/tag338.xml"/><Relationship Id="rId104" Type="http://schemas.openxmlformats.org/officeDocument/2006/relationships/tags" Target="../tags/tag337.xml"/><Relationship Id="rId103" Type="http://schemas.openxmlformats.org/officeDocument/2006/relationships/image" Target="../media/image66.svg"/><Relationship Id="rId102" Type="http://schemas.openxmlformats.org/officeDocument/2006/relationships/image" Target="../media/image65.png"/><Relationship Id="rId101" Type="http://schemas.openxmlformats.org/officeDocument/2006/relationships/tags" Target="../tags/tag336.xml"/><Relationship Id="rId100" Type="http://schemas.openxmlformats.org/officeDocument/2006/relationships/tags" Target="../tags/tag335.xml"/><Relationship Id="rId10" Type="http://schemas.openxmlformats.org/officeDocument/2006/relationships/tags" Target="../tags/tag278.xml"/><Relationship Id="rId1" Type="http://schemas.openxmlformats.org/officeDocument/2006/relationships/tags" Target="../tags/tag27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48.xml"/><Relationship Id="rId8" Type="http://schemas.openxmlformats.org/officeDocument/2006/relationships/tags" Target="../tags/tag347.xml"/><Relationship Id="rId7" Type="http://schemas.openxmlformats.org/officeDocument/2006/relationships/tags" Target="../tags/tag346.xml"/><Relationship Id="rId6" Type="http://schemas.openxmlformats.org/officeDocument/2006/relationships/tags" Target="../tags/tag345.xml"/><Relationship Id="rId5" Type="http://schemas.openxmlformats.org/officeDocument/2006/relationships/tags" Target="../tags/tag344.xml"/><Relationship Id="rId4" Type="http://schemas.openxmlformats.org/officeDocument/2006/relationships/tags" Target="../tags/tag343.xml"/><Relationship Id="rId3" Type="http://schemas.openxmlformats.org/officeDocument/2006/relationships/tags" Target="../tags/tag342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358.xml"/><Relationship Id="rId22" Type="http://schemas.openxmlformats.org/officeDocument/2006/relationships/image" Target="../media/image71.svg"/><Relationship Id="rId21" Type="http://schemas.openxmlformats.org/officeDocument/2006/relationships/image" Target="../media/image70.png"/><Relationship Id="rId20" Type="http://schemas.openxmlformats.org/officeDocument/2006/relationships/tags" Target="../tags/tag357.xml"/><Relationship Id="rId2" Type="http://schemas.openxmlformats.org/officeDocument/2006/relationships/tags" Target="../tags/tag341.xml"/><Relationship Id="rId19" Type="http://schemas.openxmlformats.org/officeDocument/2006/relationships/tags" Target="../tags/tag356.xml"/><Relationship Id="rId18" Type="http://schemas.openxmlformats.org/officeDocument/2006/relationships/tags" Target="../tags/tag355.xml"/><Relationship Id="rId17" Type="http://schemas.openxmlformats.org/officeDocument/2006/relationships/tags" Target="../tags/tag354.xml"/><Relationship Id="rId16" Type="http://schemas.openxmlformats.org/officeDocument/2006/relationships/tags" Target="../tags/tag353.xml"/><Relationship Id="rId15" Type="http://schemas.openxmlformats.org/officeDocument/2006/relationships/tags" Target="../tags/tag352.xml"/><Relationship Id="rId14" Type="http://schemas.openxmlformats.org/officeDocument/2006/relationships/tags" Target="../tags/tag351.xml"/><Relationship Id="rId13" Type="http://schemas.openxmlformats.org/officeDocument/2006/relationships/image" Target="../media/image69.svg"/><Relationship Id="rId12" Type="http://schemas.openxmlformats.org/officeDocument/2006/relationships/image" Target="../media/image68.png"/><Relationship Id="rId11" Type="http://schemas.openxmlformats.org/officeDocument/2006/relationships/tags" Target="../tags/tag350.xml"/><Relationship Id="rId10" Type="http://schemas.openxmlformats.org/officeDocument/2006/relationships/tags" Target="../tags/tag349.xml"/><Relationship Id="rId1" Type="http://schemas.openxmlformats.org/officeDocument/2006/relationships/tags" Target="../tags/tag34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365.xml"/><Relationship Id="rId6" Type="http://schemas.openxmlformats.org/officeDocument/2006/relationships/tags" Target="../tags/tag364.xml"/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" Type="http://schemas.openxmlformats.org/officeDocument/2006/relationships/tags" Target="../tags/tag361.xml"/><Relationship Id="rId2" Type="http://schemas.openxmlformats.org/officeDocument/2006/relationships/tags" Target="../tags/tag360.xml"/><Relationship Id="rId1" Type="http://schemas.openxmlformats.org/officeDocument/2006/relationships/tags" Target="../tags/tag359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73.xml"/><Relationship Id="rId8" Type="http://schemas.openxmlformats.org/officeDocument/2006/relationships/tags" Target="../tags/tag372.xml"/><Relationship Id="rId7" Type="http://schemas.openxmlformats.org/officeDocument/2006/relationships/tags" Target="../tags/tag371.xml"/><Relationship Id="rId6" Type="http://schemas.openxmlformats.org/officeDocument/2006/relationships/tags" Target="../tags/tag370.xml"/><Relationship Id="rId5" Type="http://schemas.openxmlformats.org/officeDocument/2006/relationships/tags" Target="../tags/tag369.xml"/><Relationship Id="rId4" Type="http://schemas.openxmlformats.org/officeDocument/2006/relationships/image" Target="../media/image72.jpeg"/><Relationship Id="rId3" Type="http://schemas.openxmlformats.org/officeDocument/2006/relationships/tags" Target="../tags/tag368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384.xml"/><Relationship Id="rId23" Type="http://schemas.openxmlformats.org/officeDocument/2006/relationships/tags" Target="../tags/tag383.xml"/><Relationship Id="rId22" Type="http://schemas.openxmlformats.org/officeDocument/2006/relationships/tags" Target="../tags/tag382.xml"/><Relationship Id="rId21" Type="http://schemas.openxmlformats.org/officeDocument/2006/relationships/image" Target="../media/image76.svg"/><Relationship Id="rId20" Type="http://schemas.openxmlformats.org/officeDocument/2006/relationships/image" Target="../media/image75.png"/><Relationship Id="rId2" Type="http://schemas.openxmlformats.org/officeDocument/2006/relationships/tags" Target="../tags/tag367.xml"/><Relationship Id="rId19" Type="http://schemas.openxmlformats.org/officeDocument/2006/relationships/tags" Target="../tags/tag381.xml"/><Relationship Id="rId18" Type="http://schemas.openxmlformats.org/officeDocument/2006/relationships/tags" Target="../tags/tag380.xml"/><Relationship Id="rId17" Type="http://schemas.openxmlformats.org/officeDocument/2006/relationships/tags" Target="../tags/tag379.xml"/><Relationship Id="rId16" Type="http://schemas.openxmlformats.org/officeDocument/2006/relationships/tags" Target="../tags/tag378.xml"/><Relationship Id="rId15" Type="http://schemas.openxmlformats.org/officeDocument/2006/relationships/tags" Target="../tags/tag377.xml"/><Relationship Id="rId14" Type="http://schemas.openxmlformats.org/officeDocument/2006/relationships/tags" Target="../tags/tag376.xml"/><Relationship Id="rId13" Type="http://schemas.openxmlformats.org/officeDocument/2006/relationships/tags" Target="../tags/tag375.xml"/><Relationship Id="rId12" Type="http://schemas.openxmlformats.org/officeDocument/2006/relationships/tags" Target="../tags/tag374.xml"/><Relationship Id="rId11" Type="http://schemas.openxmlformats.org/officeDocument/2006/relationships/image" Target="../media/image74.svg"/><Relationship Id="rId10" Type="http://schemas.openxmlformats.org/officeDocument/2006/relationships/image" Target="../media/image73.png"/><Relationship Id="rId1" Type="http://schemas.openxmlformats.org/officeDocument/2006/relationships/tags" Target="../tags/tag36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91.xml"/><Relationship Id="rId8" Type="http://schemas.openxmlformats.org/officeDocument/2006/relationships/image" Target="../media/image42.svg"/><Relationship Id="rId7" Type="http://schemas.openxmlformats.org/officeDocument/2006/relationships/image" Target="../media/image41.png"/><Relationship Id="rId6" Type="http://schemas.openxmlformats.org/officeDocument/2006/relationships/tags" Target="../tags/tag390.xml"/><Relationship Id="rId5" Type="http://schemas.openxmlformats.org/officeDocument/2006/relationships/tags" Target="../tags/tag389.xml"/><Relationship Id="rId4" Type="http://schemas.openxmlformats.org/officeDocument/2006/relationships/tags" Target="../tags/tag388.xml"/><Relationship Id="rId3" Type="http://schemas.openxmlformats.org/officeDocument/2006/relationships/tags" Target="../tags/tag387.xml"/><Relationship Id="rId2" Type="http://schemas.openxmlformats.org/officeDocument/2006/relationships/tags" Target="../tags/tag386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394.xml"/><Relationship Id="rId13" Type="http://schemas.openxmlformats.org/officeDocument/2006/relationships/image" Target="../media/image7.svg"/><Relationship Id="rId12" Type="http://schemas.openxmlformats.org/officeDocument/2006/relationships/image" Target="../media/image33.png"/><Relationship Id="rId11" Type="http://schemas.openxmlformats.org/officeDocument/2006/relationships/tags" Target="../tags/tag393.xml"/><Relationship Id="rId10" Type="http://schemas.openxmlformats.org/officeDocument/2006/relationships/tags" Target="../tags/tag392.xml"/><Relationship Id="rId1" Type="http://schemas.openxmlformats.org/officeDocument/2006/relationships/tags" Target="../tags/tag38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9.jpeg"/><Relationship Id="rId8" Type="http://schemas.openxmlformats.org/officeDocument/2006/relationships/tags" Target="../tags/tag400.xml"/><Relationship Id="rId7" Type="http://schemas.openxmlformats.org/officeDocument/2006/relationships/tags" Target="../tags/tag399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tags" Target="../tags/tag398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415.xml"/><Relationship Id="rId31" Type="http://schemas.openxmlformats.org/officeDocument/2006/relationships/image" Target="../media/image87.svg"/><Relationship Id="rId30" Type="http://schemas.openxmlformats.org/officeDocument/2006/relationships/image" Target="../media/image86.png"/><Relationship Id="rId3" Type="http://schemas.openxmlformats.org/officeDocument/2006/relationships/tags" Target="../tags/tag397.xml"/><Relationship Id="rId29" Type="http://schemas.openxmlformats.org/officeDocument/2006/relationships/tags" Target="../tags/tag414.xml"/><Relationship Id="rId28" Type="http://schemas.openxmlformats.org/officeDocument/2006/relationships/tags" Target="../tags/tag413.xml"/><Relationship Id="rId27" Type="http://schemas.openxmlformats.org/officeDocument/2006/relationships/tags" Target="../tags/tag412.xml"/><Relationship Id="rId26" Type="http://schemas.openxmlformats.org/officeDocument/2006/relationships/image" Target="../media/image85.svg"/><Relationship Id="rId25" Type="http://schemas.openxmlformats.org/officeDocument/2006/relationships/image" Target="../media/image84.png"/><Relationship Id="rId24" Type="http://schemas.openxmlformats.org/officeDocument/2006/relationships/tags" Target="../tags/tag411.xml"/><Relationship Id="rId23" Type="http://schemas.openxmlformats.org/officeDocument/2006/relationships/tags" Target="../tags/tag410.xml"/><Relationship Id="rId22" Type="http://schemas.openxmlformats.org/officeDocument/2006/relationships/tags" Target="../tags/tag409.xml"/><Relationship Id="rId21" Type="http://schemas.openxmlformats.org/officeDocument/2006/relationships/image" Target="../media/image83.svg"/><Relationship Id="rId20" Type="http://schemas.openxmlformats.org/officeDocument/2006/relationships/image" Target="../media/image82.png"/><Relationship Id="rId2" Type="http://schemas.openxmlformats.org/officeDocument/2006/relationships/tags" Target="../tags/tag396.xml"/><Relationship Id="rId19" Type="http://schemas.openxmlformats.org/officeDocument/2006/relationships/tags" Target="../tags/tag408.xml"/><Relationship Id="rId18" Type="http://schemas.openxmlformats.org/officeDocument/2006/relationships/tags" Target="../tags/tag407.xml"/><Relationship Id="rId17" Type="http://schemas.openxmlformats.org/officeDocument/2006/relationships/image" Target="../media/image81.svg"/><Relationship Id="rId16" Type="http://schemas.openxmlformats.org/officeDocument/2006/relationships/image" Target="../media/image80.png"/><Relationship Id="rId15" Type="http://schemas.openxmlformats.org/officeDocument/2006/relationships/tags" Target="../tags/tag406.xml"/><Relationship Id="rId14" Type="http://schemas.openxmlformats.org/officeDocument/2006/relationships/tags" Target="../tags/tag405.xml"/><Relationship Id="rId13" Type="http://schemas.openxmlformats.org/officeDocument/2006/relationships/tags" Target="../tags/tag404.xml"/><Relationship Id="rId12" Type="http://schemas.openxmlformats.org/officeDocument/2006/relationships/tags" Target="../tags/tag403.xml"/><Relationship Id="rId11" Type="http://schemas.openxmlformats.org/officeDocument/2006/relationships/tags" Target="../tags/tag402.xml"/><Relationship Id="rId10" Type="http://schemas.openxmlformats.org/officeDocument/2006/relationships/tags" Target="../tags/tag401.xml"/><Relationship Id="rId1" Type="http://schemas.openxmlformats.org/officeDocument/2006/relationships/tags" Target="../tags/tag395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422.xml"/><Relationship Id="rId8" Type="http://schemas.openxmlformats.org/officeDocument/2006/relationships/image" Target="../media/image89.svg"/><Relationship Id="rId7" Type="http://schemas.openxmlformats.org/officeDocument/2006/relationships/image" Target="../media/image88.png"/><Relationship Id="rId6" Type="http://schemas.openxmlformats.org/officeDocument/2006/relationships/tags" Target="../tags/tag421.xml"/><Relationship Id="rId5" Type="http://schemas.openxmlformats.org/officeDocument/2006/relationships/tags" Target="../tags/tag420.xml"/><Relationship Id="rId4" Type="http://schemas.openxmlformats.org/officeDocument/2006/relationships/tags" Target="../tags/tag419.xml"/><Relationship Id="rId3" Type="http://schemas.openxmlformats.org/officeDocument/2006/relationships/tags" Target="../tags/tag418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436.xml"/><Relationship Id="rId26" Type="http://schemas.openxmlformats.org/officeDocument/2006/relationships/tags" Target="../tags/tag435.xml"/><Relationship Id="rId25" Type="http://schemas.openxmlformats.org/officeDocument/2006/relationships/tags" Target="../tags/tag434.xml"/><Relationship Id="rId24" Type="http://schemas.openxmlformats.org/officeDocument/2006/relationships/image" Target="../media/image93.svg"/><Relationship Id="rId23" Type="http://schemas.openxmlformats.org/officeDocument/2006/relationships/image" Target="../media/image92.png"/><Relationship Id="rId22" Type="http://schemas.openxmlformats.org/officeDocument/2006/relationships/tags" Target="../tags/tag433.xml"/><Relationship Id="rId21" Type="http://schemas.openxmlformats.org/officeDocument/2006/relationships/tags" Target="../tags/tag432.xml"/><Relationship Id="rId20" Type="http://schemas.openxmlformats.org/officeDocument/2006/relationships/tags" Target="../tags/tag431.xml"/><Relationship Id="rId2" Type="http://schemas.openxmlformats.org/officeDocument/2006/relationships/tags" Target="../tags/tag417.xml"/><Relationship Id="rId19" Type="http://schemas.openxmlformats.org/officeDocument/2006/relationships/tags" Target="../tags/tag430.xml"/><Relationship Id="rId18" Type="http://schemas.openxmlformats.org/officeDocument/2006/relationships/tags" Target="../tags/tag429.xml"/><Relationship Id="rId17" Type="http://schemas.openxmlformats.org/officeDocument/2006/relationships/tags" Target="../tags/tag428.xml"/><Relationship Id="rId16" Type="http://schemas.openxmlformats.org/officeDocument/2006/relationships/image" Target="../media/image91.svg"/><Relationship Id="rId15" Type="http://schemas.openxmlformats.org/officeDocument/2006/relationships/image" Target="../media/image90.png"/><Relationship Id="rId14" Type="http://schemas.openxmlformats.org/officeDocument/2006/relationships/tags" Target="../tags/tag427.xml"/><Relationship Id="rId13" Type="http://schemas.openxmlformats.org/officeDocument/2006/relationships/tags" Target="../tags/tag426.xml"/><Relationship Id="rId12" Type="http://schemas.openxmlformats.org/officeDocument/2006/relationships/tags" Target="../tags/tag425.xml"/><Relationship Id="rId11" Type="http://schemas.openxmlformats.org/officeDocument/2006/relationships/tags" Target="../tags/tag424.xml"/><Relationship Id="rId10" Type="http://schemas.openxmlformats.org/officeDocument/2006/relationships/tags" Target="../tags/tag423.xml"/><Relationship Id="rId1" Type="http://schemas.openxmlformats.org/officeDocument/2006/relationships/tags" Target="../tags/tag41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43.xml"/><Relationship Id="rId6" Type="http://schemas.openxmlformats.org/officeDocument/2006/relationships/tags" Target="../tags/tag442.xml"/><Relationship Id="rId5" Type="http://schemas.openxmlformats.org/officeDocument/2006/relationships/tags" Target="../tags/tag441.xml"/><Relationship Id="rId4" Type="http://schemas.openxmlformats.org/officeDocument/2006/relationships/tags" Target="../tags/tag440.xml"/><Relationship Id="rId3" Type="http://schemas.openxmlformats.org/officeDocument/2006/relationships/tags" Target="../tags/tag439.xml"/><Relationship Id="rId2" Type="http://schemas.openxmlformats.org/officeDocument/2006/relationships/tags" Target="../tags/tag438.xml"/><Relationship Id="rId1" Type="http://schemas.openxmlformats.org/officeDocument/2006/relationships/tags" Target="../tags/tag4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63510"/>
            <a:ext cx="1470870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SMART HOME</a:t>
            </a:r>
            <a:endParaRPr sz="1050" b="1" spc="315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1965465"/>
            <a:ext cx="6107754" cy="17964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别墅智能家居</a:t>
            </a:r>
            <a:endParaRPr sz="54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  <a:p>
            <a:pPr algn="l">
              <a:lnSpc>
                <a:spcPct val="104000"/>
              </a:lnSpc>
            </a:pPr>
            <a:r>
              <a:rPr lang="en-US" sz="5400" b="1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KNX </a:t>
            </a:r>
            <a:r>
              <a:rPr lang="zh-CN" altLang="en-US" sz="5400" b="1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系统解决方案</a:t>
            </a:r>
            <a:endParaRPr lang="zh-CN" altLang="en-US" sz="5400" b="1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  <a:cs typeface="MiSans Demibold" panose="00000700000000000000" charset="-122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66750" y="3987165"/>
            <a:ext cx="6648450" cy="9525"/>
          </a:xfrm>
          <a:prstGeom prst="rect">
            <a:avLst/>
          </a:prstGeom>
          <a:solidFill>
            <a:schemeClr val="accent1">
              <a:alpha val="1803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4240987"/>
            <a:ext cx="6103067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2400" spc="48">
                <a:solidFill>
                  <a:srgbClr val="3E5C6E"/>
                </a:solidFill>
                <a:cs typeface="+mn-lt"/>
              </a:rPr>
              <a:t>稳定可靠</a:t>
            </a:r>
            <a:r>
              <a:rPr lang="en-US" altLang="zh-CN" sz="2400" spc="48">
                <a:solidFill>
                  <a:srgbClr val="3E5C6E"/>
                </a:solidFill>
                <a:cs typeface="+mn-lt"/>
              </a:rPr>
              <a:t> · </a:t>
            </a:r>
            <a:r>
              <a:rPr lang="zh-CN" altLang="en-US" sz="2400" spc="48">
                <a:solidFill>
                  <a:srgbClr val="3E5C6E"/>
                </a:solidFill>
                <a:cs typeface="+mn-lt"/>
              </a:rPr>
              <a:t>全场景联动</a:t>
            </a:r>
            <a:r>
              <a:rPr lang="en-US" altLang="zh-CN" sz="2400" spc="48">
                <a:solidFill>
                  <a:srgbClr val="3E5C6E"/>
                </a:solidFill>
                <a:cs typeface="+mn-lt"/>
              </a:rPr>
              <a:t> · AI </a:t>
            </a:r>
            <a:r>
              <a:rPr lang="zh-CN" altLang="en-US" sz="2400" spc="48">
                <a:solidFill>
                  <a:srgbClr val="3E5C6E"/>
                </a:solidFill>
                <a:cs typeface="+mn-lt"/>
              </a:rPr>
              <a:t>主动智能</a:t>
            </a:r>
            <a:endParaRPr lang="zh-CN" altLang="en-US" sz="2400" spc="48">
              <a:solidFill>
                <a:srgbClr val="3E5C6E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5094389"/>
            <a:ext cx="59650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67808F"/>
                </a:solidFill>
                <a:cs typeface="+mn-lt"/>
              </a:rPr>
              <a:t>DATE</a:t>
            </a:r>
            <a:endParaRPr sz="1200" spc="72">
              <a:solidFill>
                <a:srgbClr val="67808F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1263253" y="5094389"/>
            <a:ext cx="54501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24">
                <a:solidFill>
                  <a:srgbClr val="16384F"/>
                </a:solidFill>
                <a:cs typeface="+mn-lt"/>
              </a:rPr>
              <a:t>2026</a:t>
            </a:r>
            <a:endParaRPr sz="1200" b="1" spc="24">
              <a:solidFill>
                <a:srgbClr val="16384F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 rot="2700000">
            <a:off x="666115" y="1627505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242185" y="1646555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6384F"/>
                </a:solidFill>
                <a:latin typeface="MiSans Demibold" panose="00000700000000000000" charset="-122"/>
                <a:ea typeface="MiSans Demibold" panose="00000700000000000000" charset="-122"/>
              </a:rPr>
              <a:t>方案导览</a:t>
            </a:r>
            <a:endParaRPr sz="4200" b="1">
              <a:solidFill>
                <a:srgbClr val="16384F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210 w 5625"/>
              <a:gd name="p0y0" fmla="*/ 0 h 5085"/>
              <a:gd name="p0x1" fmla="*/ 5415 w 5625"/>
              <a:gd name="p0y1" fmla="*/ 0 h 5085"/>
              <a:gd name="p0x2" fmla="*/ 5530 w 5625"/>
              <a:gd name="p0y2" fmla="*/ 0 h 5085"/>
              <a:gd name="p0x3" fmla="*/ 5625 w 5625"/>
              <a:gd name="p0y3" fmla="*/ 94 h 5085"/>
              <a:gd name="p0x4" fmla="*/ 5625 w 5625"/>
              <a:gd name="p0y4" fmla="*/ 210 h 5085"/>
              <a:gd name="p0x5" fmla="*/ 5625 w 5625"/>
              <a:gd name="p0y5" fmla="*/ 4875 h 5085"/>
              <a:gd name="p0x6" fmla="*/ 5625 w 5625"/>
              <a:gd name="p0y6" fmla="*/ 4990 h 5085"/>
              <a:gd name="p0x7" fmla="*/ 5530 w 5625"/>
              <a:gd name="p0y7" fmla="*/ 5085 h 5085"/>
              <a:gd name="p0x8" fmla="*/ 5415 w 5625"/>
              <a:gd name="p0y8" fmla="*/ 5085 h 5085"/>
              <a:gd name="p0x9" fmla="*/ 210 w 5625"/>
              <a:gd name="p0y9" fmla="*/ 5085 h 5085"/>
              <a:gd name="p0x10" fmla="*/ 94 w 5625"/>
              <a:gd name="p0y10" fmla="*/ 5085 h 5085"/>
              <a:gd name="p0x11" fmla="*/ 0 w 5625"/>
              <a:gd name="p0y11" fmla="*/ 4990 h 5085"/>
              <a:gd name="p0x12" fmla="*/ 0 w 5625"/>
              <a:gd name="p0y12" fmla="*/ 4875 h 5085"/>
              <a:gd name="p0x13" fmla="*/ 0 w 5625"/>
              <a:gd name="p0y13" fmla="*/ 210 h 5085"/>
              <a:gd name="p0x14" fmla="*/ 0 w 5625"/>
              <a:gd name="p0y14" fmla="*/ 94 h 5085"/>
              <a:gd name="p0x15" fmla="*/ 94 w 5625"/>
              <a:gd name="p0y15" fmla="*/ 0 h 5085"/>
              <a:gd name="p0x16" fmla="*/ 21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  <a:endParaRPr sz="3600" b="1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2688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6384F"/>
                </a:solidFill>
                <a:latin typeface="MiSans Demibold" panose="00000700000000000000" charset="-122"/>
                <a:ea typeface="MiSans Demibold" panose="00000700000000000000" charset="-122"/>
              </a:rPr>
              <a:t>为什么别墅要选</a:t>
            </a: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KNX</a:t>
            </a:r>
            <a:endParaRPr sz="2100" b="1">
              <a:solidFill>
                <a:schemeClr val="accent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E5C6E"/>
                </a:solidFill>
                <a:latin typeface="MiSans Demibold" panose="00000700000000000000" charset="-122"/>
                <a:ea typeface="MiSans Demibold" panose="00000700000000000000" charset="-122"/>
              </a:rPr>
              <a:t>建立稳定可靠的信任底座</a:t>
            </a:r>
            <a:endParaRPr sz="1350">
              <a:solidFill>
                <a:srgbClr val="3E5C6E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210 w 5625"/>
              <a:gd name="p0y0" fmla="*/ 0 h 5085"/>
              <a:gd name="p0x1" fmla="*/ 5415 w 5625"/>
              <a:gd name="p0y1" fmla="*/ 0 h 5085"/>
              <a:gd name="p0x2" fmla="*/ 5530 w 5625"/>
              <a:gd name="p0y2" fmla="*/ 0 h 5085"/>
              <a:gd name="p0x3" fmla="*/ 5625 w 5625"/>
              <a:gd name="p0y3" fmla="*/ 94 h 5085"/>
              <a:gd name="p0x4" fmla="*/ 5625 w 5625"/>
              <a:gd name="p0y4" fmla="*/ 210 h 5085"/>
              <a:gd name="p0x5" fmla="*/ 5625 w 5625"/>
              <a:gd name="p0y5" fmla="*/ 4875 h 5085"/>
              <a:gd name="p0x6" fmla="*/ 5625 w 5625"/>
              <a:gd name="p0y6" fmla="*/ 4990 h 5085"/>
              <a:gd name="p0x7" fmla="*/ 5530 w 5625"/>
              <a:gd name="p0y7" fmla="*/ 5085 h 5085"/>
              <a:gd name="p0x8" fmla="*/ 5415 w 5625"/>
              <a:gd name="p0y8" fmla="*/ 5085 h 5085"/>
              <a:gd name="p0x9" fmla="*/ 210 w 5625"/>
              <a:gd name="p0y9" fmla="*/ 5085 h 5085"/>
              <a:gd name="p0x10" fmla="*/ 94 w 5625"/>
              <a:gd name="p0y10" fmla="*/ 5085 h 5085"/>
              <a:gd name="p0x11" fmla="*/ 0 w 5625"/>
              <a:gd name="p0y11" fmla="*/ 4990 h 5085"/>
              <a:gd name="p0x12" fmla="*/ 0 w 5625"/>
              <a:gd name="p0y12" fmla="*/ 4875 h 5085"/>
              <a:gd name="p0x13" fmla="*/ 0 w 5625"/>
              <a:gd name="p0y13" fmla="*/ 210 h 5085"/>
              <a:gd name="p0x14" fmla="*/ 0 w 5625"/>
              <a:gd name="p0y14" fmla="*/ 94 h 5085"/>
              <a:gd name="p0x15" fmla="*/ 94 w 5625"/>
              <a:gd name="p0y15" fmla="*/ 0 h 5085"/>
              <a:gd name="p0x16" fmla="*/ 21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  <a:endParaRPr sz="3600" b="1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4672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16384F"/>
                </a:solidFill>
                <a:latin typeface="MiSans Demibold" panose="00000700000000000000" charset="-122"/>
                <a:ea typeface="MiSans Demibold" panose="00000700000000000000" charset="-122"/>
              </a:rPr>
              <a:t>全屋场景，</a:t>
            </a: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一屏</a:t>
            </a:r>
            <a:r>
              <a:rPr sz="2100" b="1">
                <a:solidFill>
                  <a:srgbClr val="16384F"/>
                </a:solidFill>
                <a:latin typeface="MiSans Demibold" panose="00000700000000000000" charset="-122"/>
                <a:ea typeface="MiSans Demibold" panose="00000700000000000000" charset="-122"/>
              </a:rPr>
              <a:t>掌控</a:t>
            </a:r>
            <a:endParaRPr sz="2100" b="1">
              <a:solidFill>
                <a:srgbClr val="16384F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E5C6E"/>
                </a:solidFill>
                <a:latin typeface="MiSans Demibold" panose="00000700000000000000" charset="-122"/>
                <a:ea typeface="MiSans Demibold" panose="00000700000000000000" charset="-122"/>
              </a:rPr>
              <a:t>展开四大生活场景体验</a:t>
            </a:r>
            <a:endParaRPr sz="1350">
              <a:solidFill>
                <a:srgbClr val="3E5C6E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210 w 5625"/>
              <a:gd name="p0y0" fmla="*/ 0 h 5085"/>
              <a:gd name="p0x1" fmla="*/ 5415 w 5625"/>
              <a:gd name="p0y1" fmla="*/ 0 h 5085"/>
              <a:gd name="p0x2" fmla="*/ 5530 w 5625"/>
              <a:gd name="p0y2" fmla="*/ 0 h 5085"/>
              <a:gd name="p0x3" fmla="*/ 5625 w 5625"/>
              <a:gd name="p0y3" fmla="*/ 94 h 5085"/>
              <a:gd name="p0x4" fmla="*/ 5625 w 5625"/>
              <a:gd name="p0y4" fmla="*/ 210 h 5085"/>
              <a:gd name="p0x5" fmla="*/ 5625 w 5625"/>
              <a:gd name="p0y5" fmla="*/ 4875 h 5085"/>
              <a:gd name="p0x6" fmla="*/ 5625 w 5625"/>
              <a:gd name="p0y6" fmla="*/ 4990 h 5085"/>
              <a:gd name="p0x7" fmla="*/ 5530 w 5625"/>
              <a:gd name="p0y7" fmla="*/ 5085 h 5085"/>
              <a:gd name="p0x8" fmla="*/ 5415 w 5625"/>
              <a:gd name="p0y8" fmla="*/ 5085 h 5085"/>
              <a:gd name="p0x9" fmla="*/ 210 w 5625"/>
              <a:gd name="p0y9" fmla="*/ 5085 h 5085"/>
              <a:gd name="p0x10" fmla="*/ 94 w 5625"/>
              <a:gd name="p0y10" fmla="*/ 5085 h 5085"/>
              <a:gd name="p0x11" fmla="*/ 0 w 5625"/>
              <a:gd name="p0y11" fmla="*/ 4990 h 5085"/>
              <a:gd name="p0x12" fmla="*/ 0 w 5625"/>
              <a:gd name="p0y12" fmla="*/ 4875 h 5085"/>
              <a:gd name="p0x13" fmla="*/ 0 w 5625"/>
              <a:gd name="p0y13" fmla="*/ 210 h 5085"/>
              <a:gd name="p0x14" fmla="*/ 0 w 5625"/>
              <a:gd name="p0y14" fmla="*/ 94 h 5085"/>
              <a:gd name="p0x15" fmla="*/ 94 w 5625"/>
              <a:gd name="p0y15" fmla="*/ 0 h 5085"/>
              <a:gd name="p0x16" fmla="*/ 21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  <a:endParaRPr sz="3600" b="1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2391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AI</a:t>
            </a:r>
            <a:r>
              <a:rPr sz="2100" b="1">
                <a:solidFill>
                  <a:srgbClr val="16384F"/>
                </a:solidFill>
                <a:latin typeface="MiSans Demibold" panose="00000700000000000000" charset="-122"/>
                <a:ea typeface="MiSans Demibold" panose="00000700000000000000" charset="-122"/>
              </a:rPr>
              <a:t>加持，家会思考</a:t>
            </a:r>
            <a:endParaRPr sz="2100" b="1">
              <a:solidFill>
                <a:srgbClr val="16384F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E5C6E"/>
                </a:solidFill>
                <a:latin typeface="MiSans Demibold" panose="00000700000000000000" charset="-122"/>
                <a:ea typeface="MiSans Demibold" panose="00000700000000000000" charset="-122"/>
              </a:rPr>
              <a:t>从被动控制到主动智能</a:t>
            </a:r>
            <a:endParaRPr sz="1350">
              <a:solidFill>
                <a:srgbClr val="3E5C6E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80260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23599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  <a:endParaRPr sz="6000" b="1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432334"/>
            <a:ext cx="56679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200" b="1" spc="84">
                <a:solidFill>
                  <a:srgbClr val="16384F"/>
                </a:solidFill>
                <a:latin typeface="+mj-lt"/>
                <a:ea typeface="+mj-ea"/>
                <a:cs typeface="+mj-lt"/>
              </a:rPr>
              <a:t>为什么别墅要选</a:t>
            </a:r>
            <a:r>
              <a:rPr lang="en-US" altLang="zh-CN" sz="4200" b="1" spc="84">
                <a:solidFill>
                  <a:srgbClr val="16384F"/>
                </a:solidFill>
                <a:latin typeface="+mj-lt"/>
                <a:ea typeface="+mj-ea"/>
                <a:cs typeface="+mj-lt"/>
              </a:rPr>
              <a:t> KNX</a:t>
            </a:r>
            <a:endParaRPr lang="en-US" altLang="zh-CN" sz="4200" b="1" spc="84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666750" y="4436110"/>
            <a:ext cx="1143000" cy="9525"/>
          </a:xfrm>
          <a:prstGeom prst="rect">
            <a:avLst/>
          </a:prstGeom>
          <a:solidFill>
            <a:schemeClr val="accent1">
              <a:alpha val="1803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4736306"/>
            <a:ext cx="2716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E5C6E"/>
                </a:solidFill>
                <a:cs typeface="+mn-lt"/>
              </a:rPr>
              <a:t>稳定，是智能家居的第一品质</a:t>
            </a:r>
            <a:endParaRPr sz="1500" spc="30">
              <a:solidFill>
                <a:srgbClr val="3E5C6E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66900"/>
            <a:ext cx="4826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88595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无线方案撑不起别墅的长期稳定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210 w 17400"/>
              <a:gd name="p0y0" fmla="*/ 0 h 774"/>
              <a:gd name="p0x1" fmla="*/ 17190 w 17400"/>
              <a:gd name="p0y1" fmla="*/ 0 h 774"/>
              <a:gd name="p0x2" fmla="*/ 17305 w 17400"/>
              <a:gd name="p0y2" fmla="*/ 0 h 774"/>
              <a:gd name="p0x3" fmla="*/ 17400 w 17400"/>
              <a:gd name="p0y3" fmla="*/ 94 h 774"/>
              <a:gd name="p0x4" fmla="*/ 17400 w 17400"/>
              <a:gd name="p0y4" fmla="*/ 210 h 774"/>
              <a:gd name="p0x5" fmla="*/ 17400 w 17400"/>
              <a:gd name="p0y5" fmla="*/ 564 h 774"/>
              <a:gd name="p0x6" fmla="*/ 17400 w 17400"/>
              <a:gd name="p0y6" fmla="*/ 680 h 774"/>
              <a:gd name="p0x7" fmla="*/ 17305 w 17400"/>
              <a:gd name="p0y7" fmla="*/ 774 h 774"/>
              <a:gd name="p0x8" fmla="*/ 17190 w 17400"/>
              <a:gd name="p0y8" fmla="*/ 774 h 774"/>
              <a:gd name="p0x9" fmla="*/ 210 w 17400"/>
              <a:gd name="p0y9" fmla="*/ 774 h 774"/>
              <a:gd name="p0x10" fmla="*/ 94 w 17400"/>
              <a:gd name="p0y10" fmla="*/ 774 h 774"/>
              <a:gd name="p0x11" fmla="*/ 0 w 17400"/>
              <a:gd name="p0y11" fmla="*/ 680 h 774"/>
              <a:gd name="p0x12" fmla="*/ 0 w 17400"/>
              <a:gd name="p0y12" fmla="*/ 564 h 774"/>
              <a:gd name="p0x13" fmla="*/ 0 w 17400"/>
              <a:gd name="p0y13" fmla="*/ 210 h 774"/>
              <a:gd name="p0x14" fmla="*/ 0 w 17400"/>
              <a:gd name="p0y14" fmla="*/ 94 h 774"/>
              <a:gd name="p0x15" fmla="*/ 94 w 17400"/>
              <a:gd name="p0y15" fmla="*/ 0 h 774"/>
              <a:gd name="p0x16" fmla="*/ 21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164003"/>
            <a:ext cx="5486476" cy="3686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i="1">
                <a:solidFill>
                  <a:srgbClr val="3E5C6E"/>
                </a:solidFill>
                <a:cs typeface="+mn-lt"/>
              </a:rPr>
              <a:t>稳定，不该是智能家居的奢侈品，而应该是底线。</a:t>
            </a:r>
            <a:endParaRPr i="1">
              <a:solidFill>
                <a:srgbClr val="3E5C6E"/>
              </a:solidFill>
              <a:cs typeface="+mn-lt"/>
            </a:endParaRPr>
          </a:p>
        </p:txBody>
      </p:sp>
      <p:sp>
        <p:nvSpPr>
          <p:cNvPr id="60" name="任意多边形 59"/>
          <p:cNvSpPr/>
          <p:nvPr>
            <p:custDataLst>
              <p:tags r:id="rId4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210 w 17400"/>
              <a:gd name="p0y0" fmla="*/ 0 h 774"/>
              <a:gd name="p0x1" fmla="*/ 17190 w 17400"/>
              <a:gd name="p0y1" fmla="*/ 0 h 774"/>
              <a:gd name="p0x2" fmla="*/ 17305 w 17400"/>
              <a:gd name="p0y2" fmla="*/ 0 h 774"/>
              <a:gd name="p0x3" fmla="*/ 17400 w 17400"/>
              <a:gd name="p0y3" fmla="*/ 94 h 774"/>
              <a:gd name="p0x4" fmla="*/ 17400 w 17400"/>
              <a:gd name="p0y4" fmla="*/ 210 h 774"/>
              <a:gd name="p0x5" fmla="*/ 17400 w 17400"/>
              <a:gd name="p0y5" fmla="*/ 564 h 774"/>
              <a:gd name="p0x6" fmla="*/ 17400 w 17400"/>
              <a:gd name="p0y6" fmla="*/ 680 h 774"/>
              <a:gd name="p0x7" fmla="*/ 17305 w 17400"/>
              <a:gd name="p0y7" fmla="*/ 774 h 774"/>
              <a:gd name="p0x8" fmla="*/ 17190 w 17400"/>
              <a:gd name="p0y8" fmla="*/ 774 h 774"/>
              <a:gd name="p0x9" fmla="*/ 210 w 17400"/>
              <a:gd name="p0y9" fmla="*/ 774 h 774"/>
              <a:gd name="p0x10" fmla="*/ 94 w 17400"/>
              <a:gd name="p0y10" fmla="*/ 774 h 774"/>
              <a:gd name="p0x11" fmla="*/ 0 w 17400"/>
              <a:gd name="p0y11" fmla="*/ 680 h 774"/>
              <a:gd name="p0x12" fmla="*/ 0 w 17400"/>
              <a:gd name="p0y12" fmla="*/ 564 h 774"/>
              <a:gd name="p0x13" fmla="*/ 0 w 17400"/>
              <a:gd name="p0y13" fmla="*/ 210 h 774"/>
              <a:gd name="p0x14" fmla="*/ 0 w 17400"/>
              <a:gd name="p0y14" fmla="*/ 94 h 774"/>
              <a:gd name="p0x15" fmla="*/ 94 w 17400"/>
              <a:gd name="p0y15" fmla="*/ 0 h 774"/>
              <a:gd name="p0x16" fmla="*/ 21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5"/>
            </p:custDataLst>
          </p:nvPr>
        </p:nvSpPr>
        <p:spPr>
          <a:xfrm>
            <a:off x="723900" y="6044593"/>
            <a:ext cx="5486476" cy="3686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i="1">
                <a:solidFill>
                  <a:srgbClr val="3E5C6E"/>
                </a:solidFill>
                <a:cs typeface="+mn-lt"/>
              </a:rPr>
              <a:t>稳定，不该是智能家居的奢侈品，而应该是底线。</a:t>
            </a:r>
            <a:endParaRPr i="1">
              <a:solidFill>
                <a:srgbClr val="3E5C6E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594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330 w 8535"/>
              <a:gd name="p0y0" fmla="*/ 0 h 6176"/>
              <a:gd name="p0x1" fmla="*/ 8205 w 8535"/>
              <a:gd name="p0y1" fmla="*/ 0 h 6176"/>
              <a:gd name="p0x2" fmla="*/ 8387 w 8535"/>
              <a:gd name="p0y2" fmla="*/ 0 h 6176"/>
              <a:gd name="p0x3" fmla="*/ 8535 w 8535"/>
              <a:gd name="p0y3" fmla="*/ 147 h 6176"/>
              <a:gd name="p0x4" fmla="*/ 8535 w 8535"/>
              <a:gd name="p0y4" fmla="*/ 330 h 6176"/>
              <a:gd name="p0x5" fmla="*/ 8535 w 8535"/>
              <a:gd name="p0y5" fmla="*/ 5846 h 6176"/>
              <a:gd name="p0x6" fmla="*/ 8535 w 8535"/>
              <a:gd name="p0y6" fmla="*/ 6029 h 6176"/>
              <a:gd name="p0x7" fmla="*/ 8387 w 8535"/>
              <a:gd name="p0y7" fmla="*/ 6176 h 6176"/>
              <a:gd name="p0x8" fmla="*/ 8205 w 8535"/>
              <a:gd name="p0y8" fmla="*/ 6176 h 6176"/>
              <a:gd name="p0x9" fmla="*/ 330 w 8535"/>
              <a:gd name="p0y9" fmla="*/ 6176 h 6176"/>
              <a:gd name="p0x10" fmla="*/ 147 w 8535"/>
              <a:gd name="p0y10" fmla="*/ 6176 h 6176"/>
              <a:gd name="p0x11" fmla="*/ 0 w 8535"/>
              <a:gd name="p0y11" fmla="*/ 6029 h 6176"/>
              <a:gd name="p0x12" fmla="*/ 0 w 8535"/>
              <a:gd name="p0y12" fmla="*/ 5846 h 6176"/>
              <a:gd name="p0x13" fmla="*/ 0 w 8535"/>
              <a:gd name="p0y13" fmla="*/ 330 h 6176"/>
              <a:gd name="p0x14" fmla="*/ 0 w 8535"/>
              <a:gd name="p0y14" fmla="*/ 147 h 6176"/>
              <a:gd name="p0x15" fmla="*/ 147 w 8535"/>
              <a:gd name="p0y15" fmla="*/ 0 h 6176"/>
              <a:gd name="p0x16" fmla="*/ 33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771525" y="2025015"/>
            <a:ext cx="5029200" cy="466090"/>
            <a:chOff x="1215" y="3189"/>
            <a:chExt cx="7920" cy="734"/>
          </a:xfrm>
        </p:grpSpPr>
        <p:sp>
          <p:nvSpPr>
            <p:cNvPr id="7" name="任意多边形 6"/>
            <p:cNvSpPr/>
            <p:nvPr>
              <p:custDataLst>
                <p:tags r:id="rId7"/>
              </p:custDataLst>
            </p:nvPr>
          </p:nvSpPr>
          <p:spPr>
            <a:xfrm>
              <a:off x="1215" y="3189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8"/>
              </p:custDataLst>
            </p:nvPr>
          </p:nvSpPr>
          <p:spPr>
            <a:xfrm>
              <a:off x="1215" y="3909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75970" y="202946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7da9d371-b4a2-11f1-8786-529a3728fcd8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9" b="9"/>
          <a:stretch>
            <a:fillRect/>
          </a:stretch>
        </p:blipFill>
        <p:spPr>
          <a:xfrm>
            <a:off x="838200" y="2091690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228725" y="2013604"/>
            <a:ext cx="39129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无线方案的脆弱性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5260340" y="205359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5379844" y="2096472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6923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46923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6923"/>
                </a:schemeClr>
              </a:solidFill>
              <a:cs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771525" y="2606040"/>
            <a:ext cx="5029200" cy="1437005"/>
            <a:chOff x="1215" y="4104"/>
            <a:chExt cx="7920" cy="2263"/>
          </a:xfrm>
        </p:grpSpPr>
        <p:sp>
          <p:nvSpPr>
            <p:cNvPr id="17" name="任意多边形 16"/>
            <p:cNvSpPr/>
            <p:nvPr>
              <p:custDataLst>
                <p:tags r:id="rId16"/>
              </p:custDataLst>
            </p:nvPr>
          </p:nvSpPr>
          <p:spPr>
            <a:xfrm>
              <a:off x="1215" y="4104"/>
              <a:ext cx="7920" cy="2263"/>
            </a:xfrm>
            <a:custGeom>
              <a:avLst/>
              <a:gdLst>
                <a:gd name="sw" fmla="*/ 1 w 7920"/>
                <a:gd name="sh" fmla="*/ 1 h 2263"/>
                <a:gd name="mins" fmla="min sw sh"/>
                <a:gd name="dsw" fmla="+- 0 sw mins"/>
                <a:gd name="dsh" fmla="+- 0 sh mins"/>
                <a:gd name="p0x0" fmla="*/ 210 w 7920"/>
                <a:gd name="p0y0" fmla="*/ 0 h 2263"/>
                <a:gd name="p0x1" fmla="*/ 7710 w 7920"/>
                <a:gd name="p0y1" fmla="*/ 0 h 2263"/>
                <a:gd name="p0x2" fmla="*/ 7825 w 7920"/>
                <a:gd name="p0y2" fmla="*/ 0 h 2263"/>
                <a:gd name="p0x3" fmla="*/ 7920 w 7920"/>
                <a:gd name="p0y3" fmla="*/ 94 h 2263"/>
                <a:gd name="p0x4" fmla="*/ 7920 w 7920"/>
                <a:gd name="p0y4" fmla="*/ 210 h 2263"/>
                <a:gd name="p0x5" fmla="*/ 7920 w 7920"/>
                <a:gd name="p0y5" fmla="*/ 2053 h 2263"/>
                <a:gd name="p0x6" fmla="*/ 7920 w 7920"/>
                <a:gd name="p0y6" fmla="*/ 2169 h 2263"/>
                <a:gd name="p0x7" fmla="*/ 7825 w 7920"/>
                <a:gd name="p0y7" fmla="*/ 2263 h 2263"/>
                <a:gd name="p0x8" fmla="*/ 7710 w 7920"/>
                <a:gd name="p0y8" fmla="*/ 2263 h 2263"/>
                <a:gd name="p0x9" fmla="*/ 210 w 7920"/>
                <a:gd name="p0y9" fmla="*/ 2263 h 2263"/>
                <a:gd name="p0x10" fmla="*/ 94 w 7920"/>
                <a:gd name="p0y10" fmla="*/ 2263 h 2263"/>
                <a:gd name="p0x11" fmla="*/ 0 w 7920"/>
                <a:gd name="p0y11" fmla="*/ 2169 h 2263"/>
                <a:gd name="p0x12" fmla="*/ 0 w 7920"/>
                <a:gd name="p0y12" fmla="*/ 2053 h 2263"/>
                <a:gd name="p0x13" fmla="*/ 0 w 7920"/>
                <a:gd name="p0y13" fmla="*/ 210 h 2263"/>
                <a:gd name="p0x14" fmla="*/ 0 w 7920"/>
                <a:gd name="p0y14" fmla="*/ 94 h 2263"/>
                <a:gd name="p0x15" fmla="*/ 94 w 7920"/>
                <a:gd name="p0y15" fmla="*/ 0 h 2263"/>
                <a:gd name="p0x16" fmla="*/ 210 w 7920"/>
                <a:gd name="p0y16" fmla="*/ 0 h 22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7"/>
              </p:custDataLst>
            </p:nvPr>
          </p:nvSpPr>
          <p:spPr>
            <a:xfrm>
              <a:off x="1344" y="4104"/>
              <a:ext cx="7729" cy="72"/>
            </a:xfrm>
            <a:custGeom>
              <a:avLst/>
              <a:gdLst>
                <a:gd name="sw" fmla="*/ 1 w 7728"/>
                <a:gd name="sh" fmla="*/ 1 h 72"/>
                <a:gd name="mins" fmla="min sw sh"/>
                <a:gd name="dsw" fmla="+- 0 sw mins"/>
                <a:gd name="dsh" fmla="+- 0 sh mins"/>
                <a:gd name="p0x0" fmla="*/ 80 w 7728"/>
                <a:gd name="p0y0" fmla="*/ 0 h 72"/>
                <a:gd name="p0x1" fmla="*/ 7580 w 7728"/>
                <a:gd name="p0y1" fmla="*/ 0 h 72"/>
                <a:gd name="p0x2" fmla="*/ 7638 w 7728"/>
                <a:gd name="p0y2" fmla="*/ 0 h 72"/>
                <a:gd name="p0x3" fmla="*/ 7690 w 7728"/>
                <a:gd name="p0y3" fmla="*/ 23 h 72"/>
                <a:gd name="p0x4" fmla="*/ 7728 w 7728"/>
                <a:gd name="p0y4" fmla="*/ 61 h 72"/>
                <a:gd name="p0x5" fmla="*/ 7718 w 7728"/>
                <a:gd name="p0y5" fmla="*/ 72 h 72"/>
                <a:gd name="p0x6" fmla="*/ 7683 w 7728"/>
                <a:gd name="p0y6" fmla="*/ 36 h 72"/>
                <a:gd name="p0x7" fmla="*/ 7634 w 7728"/>
                <a:gd name="p0y7" fmla="*/ 15 h 72"/>
                <a:gd name="p0x8" fmla="*/ 7580 w 7728"/>
                <a:gd name="p0y8" fmla="*/ 15 h 72"/>
                <a:gd name="p0x9" fmla="*/ 80 w 7728"/>
                <a:gd name="p0y9" fmla="*/ 15 h 72"/>
                <a:gd name="p0x10" fmla="*/ 58 w 7728"/>
                <a:gd name="p0y10" fmla="*/ 15 h 72"/>
                <a:gd name="p0x11" fmla="*/ 36 w 7728"/>
                <a:gd name="p0y11" fmla="*/ 20 h 72"/>
                <a:gd name="p0x12" fmla="*/ 17 w 7728"/>
                <a:gd name="p0y12" fmla="*/ 29 h 72"/>
                <a:gd name="p0x13" fmla="*/ 0 w 7728"/>
                <a:gd name="p0y13" fmla="*/ 15 h 72"/>
                <a:gd name="p0x14" fmla="*/ 0 w 7728"/>
                <a:gd name="p0y14" fmla="*/ 15 h 72"/>
                <a:gd name="p0x15" fmla="*/ 24 w 7728"/>
                <a:gd name="p0y15" fmla="*/ 5 h 72"/>
                <a:gd name="p0x16" fmla="*/ 51 w 7728"/>
                <a:gd name="p0y16" fmla="*/ 0 h 72"/>
                <a:gd name="p0x17" fmla="*/ 80 w 772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8"/>
              </p:custDataLst>
            </p:nvPr>
          </p:nvSpPr>
          <p:spPr>
            <a:xfrm>
              <a:off x="9062" y="4165"/>
              <a:ext cx="73" cy="2140"/>
            </a:xfrm>
            <a:custGeom>
              <a:avLst/>
              <a:gdLst>
                <a:gd name="sw" fmla="*/ 1 w 72"/>
                <a:gd name="sh" fmla="*/ 1 h 2140"/>
                <a:gd name="mins" fmla="min sw sh"/>
                <a:gd name="dsw" fmla="+- 0 sw mins"/>
                <a:gd name="dsh" fmla="+- 0 sh mins"/>
                <a:gd name="p0x0" fmla="*/ 72 w 72"/>
                <a:gd name="p0y0" fmla="*/ 148 h 2140"/>
                <a:gd name="p0x1" fmla="*/ 72 w 72"/>
                <a:gd name="p0y1" fmla="*/ 1991 h 2140"/>
                <a:gd name="p0x2" fmla="*/ 72 w 72"/>
                <a:gd name="p0y2" fmla="*/ 2049 h 2140"/>
                <a:gd name="p0x3" fmla="*/ 48 w 72"/>
                <a:gd name="p0y3" fmla="*/ 2102 h 2140"/>
                <a:gd name="p0x4" fmla="*/ 10 w 72"/>
                <a:gd name="p0y4" fmla="*/ 2140 h 2140"/>
                <a:gd name="p0x5" fmla="*/ 0 w 72"/>
                <a:gd name="p0y5" fmla="*/ 2129 h 2140"/>
                <a:gd name="p0x6" fmla="*/ 35 w 72"/>
                <a:gd name="p0y6" fmla="*/ 2094 h 2140"/>
                <a:gd name="p0x7" fmla="*/ 57 w 72"/>
                <a:gd name="p0y7" fmla="*/ 2045 h 2140"/>
                <a:gd name="p0x8" fmla="*/ 57 w 72"/>
                <a:gd name="p0y8" fmla="*/ 1991 h 2140"/>
                <a:gd name="p0x9" fmla="*/ 57 w 72"/>
                <a:gd name="p0y9" fmla="*/ 148 h 2140"/>
                <a:gd name="p0x10" fmla="*/ 57 w 72"/>
                <a:gd name="p0y10" fmla="*/ 94 h 2140"/>
                <a:gd name="p0x11" fmla="*/ 35 w 72"/>
                <a:gd name="p0y11" fmla="*/ 45 h 2140"/>
                <a:gd name="p0x12" fmla="*/ 0 w 72"/>
                <a:gd name="p0y12" fmla="*/ 10 h 2140"/>
                <a:gd name="p0x13" fmla="*/ 10 w 72"/>
                <a:gd name="p0y13" fmla="*/ 0 h 2140"/>
                <a:gd name="p0x14" fmla="*/ 48 w 72"/>
                <a:gd name="p0y14" fmla="*/ 38 h 2140"/>
                <a:gd name="p0x15" fmla="*/ 72 w 72"/>
                <a:gd name="p0y15" fmla="*/ 90 h 2140"/>
                <a:gd name="p0x16" fmla="*/ 72 w 72"/>
                <a:gd name="p0y16" fmla="*/ 148 h 21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9"/>
              </p:custDataLst>
            </p:nvPr>
          </p:nvSpPr>
          <p:spPr>
            <a:xfrm>
              <a:off x="1344" y="6295"/>
              <a:ext cx="7729" cy="72"/>
            </a:xfrm>
            <a:custGeom>
              <a:avLst/>
              <a:gdLst>
                <a:gd name="sw" fmla="*/ 1 w 7728"/>
                <a:gd name="sh" fmla="*/ 1 h 72"/>
                <a:gd name="mins" fmla="min sw sh"/>
                <a:gd name="dsw" fmla="+- 0 sw mins"/>
                <a:gd name="dsh" fmla="+- 0 sh mins"/>
                <a:gd name="p0x0" fmla="*/ 7580 w 7728"/>
                <a:gd name="p0y0" fmla="*/ 72 h 72"/>
                <a:gd name="p0x1" fmla="*/ 80 w 7728"/>
                <a:gd name="p0y1" fmla="*/ 72 h 72"/>
                <a:gd name="p0x2" fmla="*/ 51 w 7728"/>
                <a:gd name="p0y2" fmla="*/ 72 h 72"/>
                <a:gd name="p0x3" fmla="*/ 24 w 7728"/>
                <a:gd name="p0y3" fmla="*/ 66 h 72"/>
                <a:gd name="p0x4" fmla="*/ 0 w 7728"/>
                <a:gd name="p0y4" fmla="*/ 56 h 72"/>
                <a:gd name="p0x5" fmla="*/ 17 w 7728"/>
                <a:gd name="p0y5" fmla="*/ 42 h 72"/>
                <a:gd name="p0x6" fmla="*/ 17 w 7728"/>
                <a:gd name="p0y6" fmla="*/ 42 h 72"/>
                <a:gd name="p0x7" fmla="*/ 36 w 7728"/>
                <a:gd name="p0y7" fmla="*/ 51 h 72"/>
                <a:gd name="p0x8" fmla="*/ 58 w 7728"/>
                <a:gd name="p0y8" fmla="*/ 57 h 72"/>
                <a:gd name="p0x9" fmla="*/ 80 w 7728"/>
                <a:gd name="p0y9" fmla="*/ 57 h 72"/>
                <a:gd name="p0x10" fmla="*/ 7580 w 7728"/>
                <a:gd name="p0y10" fmla="*/ 57 h 72"/>
                <a:gd name="p0x11" fmla="*/ 7634 w 7728"/>
                <a:gd name="p0y11" fmla="*/ 57 h 72"/>
                <a:gd name="p0x12" fmla="*/ 7683 w 7728"/>
                <a:gd name="p0y12" fmla="*/ 35 h 72"/>
                <a:gd name="p0x13" fmla="*/ 7718 w 7728"/>
                <a:gd name="p0y13" fmla="*/ 0 h 72"/>
                <a:gd name="p0x14" fmla="*/ 7728 w 7728"/>
                <a:gd name="p0y14" fmla="*/ 10 h 72"/>
                <a:gd name="p0x15" fmla="*/ 7690 w 7728"/>
                <a:gd name="p0y15" fmla="*/ 48 h 72"/>
                <a:gd name="p0x16" fmla="*/ 7638 w 7728"/>
                <a:gd name="p0y16" fmla="*/ 72 h 72"/>
                <a:gd name="p0x17" fmla="*/ 7580 w 772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0"/>
              </p:custDataLst>
            </p:nvPr>
          </p:nvSpPr>
          <p:spPr>
            <a:xfrm>
              <a:off x="1215" y="4119"/>
              <a:ext cx="146" cy="2232"/>
            </a:xfrm>
            <a:custGeom>
              <a:avLst/>
              <a:gdLst>
                <a:gd name="sw" fmla="*/ 1 w 146"/>
                <a:gd name="sh" fmla="*/ 1 h 2231"/>
                <a:gd name="mins" fmla="min sw sh"/>
                <a:gd name="dsw" fmla="+- 0 sw mins"/>
                <a:gd name="dsh" fmla="+- 0 sh mins"/>
                <a:gd name="p0x0" fmla="*/ 0 w 146"/>
                <a:gd name="p0y0" fmla="*/ 2037 h 2231"/>
                <a:gd name="p0x1" fmla="*/ 0 w 146"/>
                <a:gd name="p0y1" fmla="*/ 194 h 2231"/>
                <a:gd name="p0x2" fmla="*/ 0 w 146"/>
                <a:gd name="p0y2" fmla="*/ 106 h 2231"/>
                <a:gd name="p0x3" fmla="*/ 53 w 146"/>
                <a:gd name="p0y3" fmla="*/ 31 h 2231"/>
                <a:gd name="p0x4" fmla="*/ 129 w 146"/>
                <a:gd name="p0y4" fmla="*/ 0 h 2231"/>
                <a:gd name="p0x5" fmla="*/ 146 w 146"/>
                <a:gd name="p0y5" fmla="*/ 13 h 2231"/>
                <a:gd name="p0x6" fmla="*/ 146 w 146"/>
                <a:gd name="p0y6" fmla="*/ 13 h 2231"/>
                <a:gd name="p0x7" fmla="*/ 87 w 146"/>
                <a:gd name="p0y7" fmla="*/ 43 h 2231"/>
                <a:gd name="p0x8" fmla="*/ 45 w 146"/>
                <a:gd name="p0y8" fmla="*/ 112 h 2231"/>
                <a:gd name="p0x9" fmla="*/ 45 w 146"/>
                <a:gd name="p0y9" fmla="*/ 194 h 2231"/>
                <a:gd name="p0x10" fmla="*/ 45 w 146"/>
                <a:gd name="p0y10" fmla="*/ 2037 h 2231"/>
                <a:gd name="p0x11" fmla="*/ 45 w 146"/>
                <a:gd name="p0y11" fmla="*/ 2118 h 2231"/>
                <a:gd name="p0x12" fmla="*/ 87 w 146"/>
                <a:gd name="p0y12" fmla="*/ 2188 h 2231"/>
                <a:gd name="p0x13" fmla="*/ 146 w 146"/>
                <a:gd name="p0y13" fmla="*/ 2217 h 2231"/>
                <a:gd name="p0x14" fmla="*/ 129 w 146"/>
                <a:gd name="p0y14" fmla="*/ 2231 h 2231"/>
                <a:gd name="p0x15" fmla="*/ 129 w 146"/>
                <a:gd name="p0y15" fmla="*/ 2231 h 2231"/>
                <a:gd name="p0x16" fmla="*/ 53 w 146"/>
                <a:gd name="p0y16" fmla="*/ 2199 h 2231"/>
                <a:gd name="p0x17" fmla="*/ 0 w 146"/>
                <a:gd name="p0y17" fmla="*/ 2124 h 2231"/>
                <a:gd name="p0x18" fmla="*/ 0 w 146"/>
                <a:gd name="p0y18" fmla="*/ 2037 h 22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914400" y="3004633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设备超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 </a:t>
            </a:r>
            <a:r>
              <a:rPr b="1" spc="-18">
                <a:solidFill>
                  <a:schemeClr val="tx2"/>
                </a:solidFill>
                <a:cs typeface="+mn-lt"/>
              </a:rPr>
              <a:t>60</a:t>
            </a:r>
            <a:r>
              <a:rPr lang="en-US" b="1">
                <a:solidFill>
                  <a:schemeClr val="tx2"/>
                </a:solidFill>
                <a:cs typeface="+mn-lt"/>
              </a:rPr>
              <a:t> 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台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914400" y="3310385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信号干扰、联动</a:t>
            </a:r>
            <a:r>
              <a:rPr sz="1500" b="1">
                <a:solidFill>
                  <a:schemeClr val="tx2"/>
                </a:solidFill>
                <a:cs typeface="+mn-lt"/>
              </a:rPr>
              <a:t>丢包频发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771525" y="4119245"/>
            <a:ext cx="5029200" cy="1437005"/>
            <a:chOff x="1215" y="6487"/>
            <a:chExt cx="7920" cy="2263"/>
          </a:xfrm>
        </p:grpSpPr>
        <p:sp>
          <p:nvSpPr>
            <p:cNvPr id="25" name="任意多边形 24"/>
            <p:cNvSpPr/>
            <p:nvPr>
              <p:custDataLst>
                <p:tags r:id="rId23"/>
              </p:custDataLst>
            </p:nvPr>
          </p:nvSpPr>
          <p:spPr>
            <a:xfrm>
              <a:off x="1215" y="6487"/>
              <a:ext cx="7920" cy="2263"/>
            </a:xfrm>
            <a:custGeom>
              <a:avLst/>
              <a:gdLst>
                <a:gd name="sw" fmla="*/ 1 w 7920"/>
                <a:gd name="sh" fmla="*/ 1 h 2263"/>
                <a:gd name="mins" fmla="min sw sh"/>
                <a:gd name="dsw" fmla="+- 0 sw mins"/>
                <a:gd name="dsh" fmla="+- 0 sh mins"/>
                <a:gd name="p0x0" fmla="*/ 210 w 7920"/>
                <a:gd name="p0y0" fmla="*/ 0 h 2263"/>
                <a:gd name="p0x1" fmla="*/ 7710 w 7920"/>
                <a:gd name="p0y1" fmla="*/ 0 h 2263"/>
                <a:gd name="p0x2" fmla="*/ 7825 w 7920"/>
                <a:gd name="p0y2" fmla="*/ 0 h 2263"/>
                <a:gd name="p0x3" fmla="*/ 7920 w 7920"/>
                <a:gd name="p0y3" fmla="*/ 94 h 2263"/>
                <a:gd name="p0x4" fmla="*/ 7920 w 7920"/>
                <a:gd name="p0y4" fmla="*/ 210 h 2263"/>
                <a:gd name="p0x5" fmla="*/ 7920 w 7920"/>
                <a:gd name="p0y5" fmla="*/ 2053 h 2263"/>
                <a:gd name="p0x6" fmla="*/ 7920 w 7920"/>
                <a:gd name="p0y6" fmla="*/ 2169 h 2263"/>
                <a:gd name="p0x7" fmla="*/ 7825 w 7920"/>
                <a:gd name="p0y7" fmla="*/ 2263 h 2263"/>
                <a:gd name="p0x8" fmla="*/ 7710 w 7920"/>
                <a:gd name="p0y8" fmla="*/ 2263 h 2263"/>
                <a:gd name="p0x9" fmla="*/ 210 w 7920"/>
                <a:gd name="p0y9" fmla="*/ 2263 h 2263"/>
                <a:gd name="p0x10" fmla="*/ 94 w 7920"/>
                <a:gd name="p0y10" fmla="*/ 2263 h 2263"/>
                <a:gd name="p0x11" fmla="*/ 0 w 7920"/>
                <a:gd name="p0y11" fmla="*/ 2169 h 2263"/>
                <a:gd name="p0x12" fmla="*/ 0 w 7920"/>
                <a:gd name="p0y12" fmla="*/ 2053 h 2263"/>
                <a:gd name="p0x13" fmla="*/ 0 w 7920"/>
                <a:gd name="p0y13" fmla="*/ 210 h 2263"/>
                <a:gd name="p0x14" fmla="*/ 0 w 7920"/>
                <a:gd name="p0y14" fmla="*/ 94 h 2263"/>
                <a:gd name="p0x15" fmla="*/ 94 w 7920"/>
                <a:gd name="p0y15" fmla="*/ 0 h 2263"/>
                <a:gd name="p0x16" fmla="*/ 210 w 7920"/>
                <a:gd name="p0y16" fmla="*/ 0 h 22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4"/>
              </p:custDataLst>
            </p:nvPr>
          </p:nvSpPr>
          <p:spPr>
            <a:xfrm>
              <a:off x="1344" y="6487"/>
              <a:ext cx="7729" cy="72"/>
            </a:xfrm>
            <a:custGeom>
              <a:avLst/>
              <a:gdLst>
                <a:gd name="sw" fmla="*/ 1 w 7728"/>
                <a:gd name="sh" fmla="*/ 1 h 72"/>
                <a:gd name="mins" fmla="min sw sh"/>
                <a:gd name="dsw" fmla="+- 0 sw mins"/>
                <a:gd name="dsh" fmla="+- 0 sh mins"/>
                <a:gd name="p0x0" fmla="*/ 80 w 7728"/>
                <a:gd name="p0y0" fmla="*/ 0 h 72"/>
                <a:gd name="p0x1" fmla="*/ 7580 w 7728"/>
                <a:gd name="p0y1" fmla="*/ 0 h 72"/>
                <a:gd name="p0x2" fmla="*/ 7638 w 7728"/>
                <a:gd name="p0y2" fmla="*/ 0 h 72"/>
                <a:gd name="p0x3" fmla="*/ 7690 w 7728"/>
                <a:gd name="p0y3" fmla="*/ 23 h 72"/>
                <a:gd name="p0x4" fmla="*/ 7728 w 7728"/>
                <a:gd name="p0y4" fmla="*/ 61 h 72"/>
                <a:gd name="p0x5" fmla="*/ 7718 w 7728"/>
                <a:gd name="p0y5" fmla="*/ 72 h 72"/>
                <a:gd name="p0x6" fmla="*/ 7683 w 7728"/>
                <a:gd name="p0y6" fmla="*/ 36 h 72"/>
                <a:gd name="p0x7" fmla="*/ 7634 w 7728"/>
                <a:gd name="p0y7" fmla="*/ 15 h 72"/>
                <a:gd name="p0x8" fmla="*/ 7580 w 7728"/>
                <a:gd name="p0y8" fmla="*/ 15 h 72"/>
                <a:gd name="p0x9" fmla="*/ 80 w 7728"/>
                <a:gd name="p0y9" fmla="*/ 15 h 72"/>
                <a:gd name="p0x10" fmla="*/ 58 w 7728"/>
                <a:gd name="p0y10" fmla="*/ 15 h 72"/>
                <a:gd name="p0x11" fmla="*/ 36 w 7728"/>
                <a:gd name="p0y11" fmla="*/ 20 h 72"/>
                <a:gd name="p0x12" fmla="*/ 17 w 7728"/>
                <a:gd name="p0y12" fmla="*/ 29 h 72"/>
                <a:gd name="p0x13" fmla="*/ 0 w 7728"/>
                <a:gd name="p0y13" fmla="*/ 15 h 72"/>
                <a:gd name="p0x14" fmla="*/ 0 w 7728"/>
                <a:gd name="p0y14" fmla="*/ 15 h 72"/>
                <a:gd name="p0x15" fmla="*/ 24 w 7728"/>
                <a:gd name="p0y15" fmla="*/ 5 h 72"/>
                <a:gd name="p0x16" fmla="*/ 51 w 7728"/>
                <a:gd name="p0y16" fmla="*/ 0 h 72"/>
                <a:gd name="p0x17" fmla="*/ 80 w 772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5"/>
              </p:custDataLst>
            </p:nvPr>
          </p:nvSpPr>
          <p:spPr>
            <a:xfrm>
              <a:off x="9062" y="6549"/>
              <a:ext cx="73" cy="2140"/>
            </a:xfrm>
            <a:custGeom>
              <a:avLst/>
              <a:gdLst>
                <a:gd name="sw" fmla="*/ 1 w 72"/>
                <a:gd name="sh" fmla="*/ 1 h 2140"/>
                <a:gd name="mins" fmla="min sw sh"/>
                <a:gd name="dsw" fmla="+- 0 sw mins"/>
                <a:gd name="dsh" fmla="+- 0 sh mins"/>
                <a:gd name="p0x0" fmla="*/ 72 w 72"/>
                <a:gd name="p0y0" fmla="*/ 148 h 2140"/>
                <a:gd name="p0x1" fmla="*/ 72 w 72"/>
                <a:gd name="p0y1" fmla="*/ 1991 h 2140"/>
                <a:gd name="p0x2" fmla="*/ 72 w 72"/>
                <a:gd name="p0y2" fmla="*/ 2049 h 2140"/>
                <a:gd name="p0x3" fmla="*/ 48 w 72"/>
                <a:gd name="p0y3" fmla="*/ 2102 h 2140"/>
                <a:gd name="p0x4" fmla="*/ 10 w 72"/>
                <a:gd name="p0y4" fmla="*/ 2140 h 2140"/>
                <a:gd name="p0x5" fmla="*/ 0 w 72"/>
                <a:gd name="p0y5" fmla="*/ 2129 h 2140"/>
                <a:gd name="p0x6" fmla="*/ 35 w 72"/>
                <a:gd name="p0y6" fmla="*/ 2094 h 2140"/>
                <a:gd name="p0x7" fmla="*/ 57 w 72"/>
                <a:gd name="p0y7" fmla="*/ 2045 h 2140"/>
                <a:gd name="p0x8" fmla="*/ 57 w 72"/>
                <a:gd name="p0y8" fmla="*/ 1991 h 2140"/>
                <a:gd name="p0x9" fmla="*/ 57 w 72"/>
                <a:gd name="p0y9" fmla="*/ 148 h 2140"/>
                <a:gd name="p0x10" fmla="*/ 57 w 72"/>
                <a:gd name="p0y10" fmla="*/ 94 h 2140"/>
                <a:gd name="p0x11" fmla="*/ 35 w 72"/>
                <a:gd name="p0y11" fmla="*/ 45 h 2140"/>
                <a:gd name="p0x12" fmla="*/ 0 w 72"/>
                <a:gd name="p0y12" fmla="*/ 10 h 2140"/>
                <a:gd name="p0x13" fmla="*/ 10 w 72"/>
                <a:gd name="p0y13" fmla="*/ 0 h 2140"/>
                <a:gd name="p0x14" fmla="*/ 48 w 72"/>
                <a:gd name="p0y14" fmla="*/ 38 h 2140"/>
                <a:gd name="p0x15" fmla="*/ 72 w 72"/>
                <a:gd name="p0y15" fmla="*/ 90 h 2140"/>
                <a:gd name="p0x16" fmla="*/ 72 w 72"/>
                <a:gd name="p0y16" fmla="*/ 148 h 21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6"/>
              </p:custDataLst>
            </p:nvPr>
          </p:nvSpPr>
          <p:spPr>
            <a:xfrm>
              <a:off x="1344" y="8678"/>
              <a:ext cx="7729" cy="72"/>
            </a:xfrm>
            <a:custGeom>
              <a:avLst/>
              <a:gdLst>
                <a:gd name="sw" fmla="*/ 1 w 7728"/>
                <a:gd name="sh" fmla="*/ 1 h 72"/>
                <a:gd name="mins" fmla="min sw sh"/>
                <a:gd name="dsw" fmla="+- 0 sw mins"/>
                <a:gd name="dsh" fmla="+- 0 sh mins"/>
                <a:gd name="p0x0" fmla="*/ 7580 w 7728"/>
                <a:gd name="p0y0" fmla="*/ 72 h 72"/>
                <a:gd name="p0x1" fmla="*/ 80 w 7728"/>
                <a:gd name="p0y1" fmla="*/ 72 h 72"/>
                <a:gd name="p0x2" fmla="*/ 51 w 7728"/>
                <a:gd name="p0y2" fmla="*/ 72 h 72"/>
                <a:gd name="p0x3" fmla="*/ 24 w 7728"/>
                <a:gd name="p0y3" fmla="*/ 66 h 72"/>
                <a:gd name="p0x4" fmla="*/ 0 w 7728"/>
                <a:gd name="p0y4" fmla="*/ 56 h 72"/>
                <a:gd name="p0x5" fmla="*/ 17 w 7728"/>
                <a:gd name="p0y5" fmla="*/ 42 h 72"/>
                <a:gd name="p0x6" fmla="*/ 17 w 7728"/>
                <a:gd name="p0y6" fmla="*/ 42 h 72"/>
                <a:gd name="p0x7" fmla="*/ 36 w 7728"/>
                <a:gd name="p0y7" fmla="*/ 51 h 72"/>
                <a:gd name="p0x8" fmla="*/ 58 w 7728"/>
                <a:gd name="p0y8" fmla="*/ 57 h 72"/>
                <a:gd name="p0x9" fmla="*/ 80 w 7728"/>
                <a:gd name="p0y9" fmla="*/ 57 h 72"/>
                <a:gd name="p0x10" fmla="*/ 7580 w 7728"/>
                <a:gd name="p0y10" fmla="*/ 57 h 72"/>
                <a:gd name="p0x11" fmla="*/ 7634 w 7728"/>
                <a:gd name="p0y11" fmla="*/ 57 h 72"/>
                <a:gd name="p0x12" fmla="*/ 7683 w 7728"/>
                <a:gd name="p0y12" fmla="*/ 35 h 72"/>
                <a:gd name="p0x13" fmla="*/ 7718 w 7728"/>
                <a:gd name="p0y13" fmla="*/ 0 h 72"/>
                <a:gd name="p0x14" fmla="*/ 7728 w 7728"/>
                <a:gd name="p0y14" fmla="*/ 10 h 72"/>
                <a:gd name="p0x15" fmla="*/ 7690 w 7728"/>
                <a:gd name="p0y15" fmla="*/ 48 h 72"/>
                <a:gd name="p0x16" fmla="*/ 7638 w 7728"/>
                <a:gd name="p0y16" fmla="*/ 72 h 72"/>
                <a:gd name="p0x17" fmla="*/ 7580 w 772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7"/>
              </p:custDataLst>
            </p:nvPr>
          </p:nvSpPr>
          <p:spPr>
            <a:xfrm>
              <a:off x="1215" y="6503"/>
              <a:ext cx="146" cy="2232"/>
            </a:xfrm>
            <a:custGeom>
              <a:avLst/>
              <a:gdLst>
                <a:gd name="sw" fmla="*/ 1 w 146"/>
                <a:gd name="sh" fmla="*/ 1 h 2231"/>
                <a:gd name="mins" fmla="min sw sh"/>
                <a:gd name="dsw" fmla="+- 0 sw mins"/>
                <a:gd name="dsh" fmla="+- 0 sh mins"/>
                <a:gd name="p0x0" fmla="*/ 0 w 146"/>
                <a:gd name="p0y0" fmla="*/ 2037 h 2231"/>
                <a:gd name="p0x1" fmla="*/ 0 w 146"/>
                <a:gd name="p0y1" fmla="*/ 194 h 2231"/>
                <a:gd name="p0x2" fmla="*/ 0 w 146"/>
                <a:gd name="p0y2" fmla="*/ 106 h 2231"/>
                <a:gd name="p0x3" fmla="*/ 53 w 146"/>
                <a:gd name="p0y3" fmla="*/ 31 h 2231"/>
                <a:gd name="p0x4" fmla="*/ 129 w 146"/>
                <a:gd name="p0y4" fmla="*/ 0 h 2231"/>
                <a:gd name="p0x5" fmla="*/ 146 w 146"/>
                <a:gd name="p0y5" fmla="*/ 13 h 2231"/>
                <a:gd name="p0x6" fmla="*/ 146 w 146"/>
                <a:gd name="p0y6" fmla="*/ 13 h 2231"/>
                <a:gd name="p0x7" fmla="*/ 87 w 146"/>
                <a:gd name="p0y7" fmla="*/ 43 h 2231"/>
                <a:gd name="p0x8" fmla="*/ 45 w 146"/>
                <a:gd name="p0y8" fmla="*/ 112 h 2231"/>
                <a:gd name="p0x9" fmla="*/ 45 w 146"/>
                <a:gd name="p0y9" fmla="*/ 194 h 2231"/>
                <a:gd name="p0x10" fmla="*/ 45 w 146"/>
                <a:gd name="p0y10" fmla="*/ 2037 h 2231"/>
                <a:gd name="p0x11" fmla="*/ 45 w 146"/>
                <a:gd name="p0y11" fmla="*/ 2118 h 2231"/>
                <a:gd name="p0x12" fmla="*/ 87 w 146"/>
                <a:gd name="p0y12" fmla="*/ 2188 h 2231"/>
                <a:gd name="p0x13" fmla="*/ 146 w 146"/>
                <a:gd name="p0y13" fmla="*/ 2217 h 2231"/>
                <a:gd name="p0x14" fmla="*/ 129 w 146"/>
                <a:gd name="p0y14" fmla="*/ 2231 h 2231"/>
                <a:gd name="p0x15" fmla="*/ 129 w 146"/>
                <a:gd name="p0y15" fmla="*/ 2231 h 2231"/>
                <a:gd name="p0x16" fmla="*/ 53 w 146"/>
                <a:gd name="p0y16" fmla="*/ 2199 h 2231"/>
                <a:gd name="p0x17" fmla="*/ 0 w 146"/>
                <a:gd name="p0y17" fmla="*/ 2124 h 2231"/>
                <a:gd name="p0x18" fmla="*/ 0 w 146"/>
                <a:gd name="p0y18" fmla="*/ 2037 h 22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914400" y="4518136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网关宕机或断网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914400" y="4823889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整套系统失灵，</a:t>
            </a:r>
            <a:r>
              <a:rPr sz="1500" b="1">
                <a:solidFill>
                  <a:schemeClr val="tx2"/>
                </a:solidFill>
                <a:cs typeface="+mn-lt"/>
              </a:rPr>
              <a:t>连灯都开不了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619569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330 w 8535"/>
              <a:gd name="p0y0" fmla="*/ 0 h 6176"/>
              <a:gd name="p0x1" fmla="*/ 8205 w 8535"/>
              <a:gd name="p0y1" fmla="*/ 0 h 6176"/>
              <a:gd name="p0x2" fmla="*/ 8387 w 8535"/>
              <a:gd name="p0y2" fmla="*/ 0 h 6176"/>
              <a:gd name="p0x3" fmla="*/ 8535 w 8535"/>
              <a:gd name="p0y3" fmla="*/ 147 h 6176"/>
              <a:gd name="p0x4" fmla="*/ 8535 w 8535"/>
              <a:gd name="p0y4" fmla="*/ 330 h 6176"/>
              <a:gd name="p0x5" fmla="*/ 8535 w 8535"/>
              <a:gd name="p0y5" fmla="*/ 5846 h 6176"/>
              <a:gd name="p0x6" fmla="*/ 8535 w 8535"/>
              <a:gd name="p0y6" fmla="*/ 6029 h 6176"/>
              <a:gd name="p0x7" fmla="*/ 8387 w 8535"/>
              <a:gd name="p0y7" fmla="*/ 6176 h 6176"/>
              <a:gd name="p0x8" fmla="*/ 8205 w 8535"/>
              <a:gd name="p0y8" fmla="*/ 6176 h 6176"/>
              <a:gd name="p0x9" fmla="*/ 330 w 8535"/>
              <a:gd name="p0y9" fmla="*/ 6176 h 6176"/>
              <a:gd name="p0x10" fmla="*/ 147 w 8535"/>
              <a:gd name="p0y10" fmla="*/ 6176 h 6176"/>
              <a:gd name="p0x11" fmla="*/ 0 w 8535"/>
              <a:gd name="p0y11" fmla="*/ 6029 h 6176"/>
              <a:gd name="p0x12" fmla="*/ 0 w 8535"/>
              <a:gd name="p0y12" fmla="*/ 5846 h 6176"/>
              <a:gd name="p0x13" fmla="*/ 0 w 8535"/>
              <a:gd name="p0y13" fmla="*/ 330 h 6176"/>
              <a:gd name="p0x14" fmla="*/ 0 w 8535"/>
              <a:gd name="p0y14" fmla="*/ 147 h 6176"/>
              <a:gd name="p0x15" fmla="*/ 147 w 8535"/>
              <a:gd name="p0y15" fmla="*/ 0 h 6176"/>
              <a:gd name="p0x16" fmla="*/ 33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6391275" y="2025015"/>
            <a:ext cx="5029200" cy="466090"/>
            <a:chOff x="10065" y="3189"/>
            <a:chExt cx="7920" cy="734"/>
          </a:xfrm>
        </p:grpSpPr>
        <p:sp>
          <p:nvSpPr>
            <p:cNvPr id="34" name="任意多边形 33"/>
            <p:cNvSpPr/>
            <p:nvPr>
              <p:custDataLst>
                <p:tags r:id="rId31"/>
              </p:custDataLst>
            </p:nvPr>
          </p:nvSpPr>
          <p:spPr>
            <a:xfrm>
              <a:off x="10065" y="3189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2"/>
              </p:custDataLst>
            </p:nvPr>
          </p:nvSpPr>
          <p:spPr>
            <a:xfrm>
              <a:off x="10065" y="3909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3"/>
            </p:custDataLst>
          </p:nvPr>
        </p:nvSpPr>
        <p:spPr>
          <a:xfrm>
            <a:off x="6395720" y="202946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10 w 525"/>
              <a:gd name="p0y0" fmla="*/ 0 h 525"/>
              <a:gd name="p0x1" fmla="*/ 315 w 525"/>
              <a:gd name="p0y1" fmla="*/ 0 h 525"/>
              <a:gd name="p0x2" fmla="*/ 430 w 525"/>
              <a:gd name="p0y2" fmla="*/ 0 h 525"/>
              <a:gd name="p0x3" fmla="*/ 525 w 525"/>
              <a:gd name="p0y3" fmla="*/ 94 h 525"/>
              <a:gd name="p0x4" fmla="*/ 525 w 525"/>
              <a:gd name="p0y4" fmla="*/ 210 h 525"/>
              <a:gd name="p0x5" fmla="*/ 525 w 525"/>
              <a:gd name="p0y5" fmla="*/ 315 h 525"/>
              <a:gd name="p0x6" fmla="*/ 525 w 525"/>
              <a:gd name="p0y6" fmla="*/ 430 h 525"/>
              <a:gd name="p0x7" fmla="*/ 430 w 525"/>
              <a:gd name="p0y7" fmla="*/ 525 h 525"/>
              <a:gd name="p0x8" fmla="*/ 315 w 525"/>
              <a:gd name="p0y8" fmla="*/ 525 h 525"/>
              <a:gd name="p0x9" fmla="*/ 210 w 525"/>
              <a:gd name="p0y9" fmla="*/ 525 h 525"/>
              <a:gd name="p0x10" fmla="*/ 94 w 525"/>
              <a:gd name="p0y10" fmla="*/ 525 h 525"/>
              <a:gd name="p0x11" fmla="*/ 0 w 525"/>
              <a:gd name="p0y11" fmla="*/ 430 h 525"/>
              <a:gd name="p0x12" fmla="*/ 0 w 525"/>
              <a:gd name="p0y12" fmla="*/ 315 h 525"/>
              <a:gd name="p0x13" fmla="*/ 0 w 525"/>
              <a:gd name="p0y13" fmla="*/ 210 h 525"/>
              <a:gd name="p0x14" fmla="*/ 0 w 525"/>
              <a:gd name="p0y14" fmla="*/ 94 h 525"/>
              <a:gd name="p0x15" fmla="*/ 94 w 525"/>
              <a:gd name="p0y15" fmla="*/ 0 h 525"/>
              <a:gd name="p0x16" fmla="*/ 21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7da9d42a-b4a2-11f1-8786-529a3728fcd8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9" b="9"/>
          <a:stretch>
            <a:fillRect/>
          </a:stretch>
        </p:blipFill>
        <p:spPr>
          <a:xfrm>
            <a:off x="6457950" y="2091690"/>
            <a:ext cx="209550" cy="20955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6848475" y="2013604"/>
            <a:ext cx="39129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长期使用的隐患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8"/>
            </p:custDataLst>
          </p:nvPr>
        </p:nvSpPr>
        <p:spPr>
          <a:xfrm>
            <a:off x="10880090" y="205359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39"/>
            </p:custDataLst>
          </p:nvPr>
        </p:nvSpPr>
        <p:spPr>
          <a:xfrm>
            <a:off x="10999594" y="2096472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6923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46923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6923"/>
                </a:schemeClr>
              </a:solidFill>
              <a:cs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391275" y="2606040"/>
            <a:ext cx="5029200" cy="1437005"/>
            <a:chOff x="10065" y="4104"/>
            <a:chExt cx="7920" cy="2263"/>
          </a:xfrm>
        </p:grpSpPr>
        <p:sp>
          <p:nvSpPr>
            <p:cNvPr id="44" name="任意多边形 43"/>
            <p:cNvSpPr/>
            <p:nvPr>
              <p:custDataLst>
                <p:tags r:id="rId40"/>
              </p:custDataLst>
            </p:nvPr>
          </p:nvSpPr>
          <p:spPr>
            <a:xfrm>
              <a:off x="10065" y="4104"/>
              <a:ext cx="7920" cy="2263"/>
            </a:xfrm>
            <a:custGeom>
              <a:avLst/>
              <a:gdLst>
                <a:gd name="sw" fmla="*/ 1 w 7920"/>
                <a:gd name="sh" fmla="*/ 1 h 2263"/>
                <a:gd name="mins" fmla="min sw sh"/>
                <a:gd name="dsw" fmla="+- 0 sw mins"/>
                <a:gd name="dsh" fmla="+- 0 sh mins"/>
                <a:gd name="p0x0" fmla="*/ 210 w 7920"/>
                <a:gd name="p0y0" fmla="*/ 0 h 2263"/>
                <a:gd name="p0x1" fmla="*/ 7710 w 7920"/>
                <a:gd name="p0y1" fmla="*/ 0 h 2263"/>
                <a:gd name="p0x2" fmla="*/ 7825 w 7920"/>
                <a:gd name="p0y2" fmla="*/ 0 h 2263"/>
                <a:gd name="p0x3" fmla="*/ 7920 w 7920"/>
                <a:gd name="p0y3" fmla="*/ 94 h 2263"/>
                <a:gd name="p0x4" fmla="*/ 7920 w 7920"/>
                <a:gd name="p0y4" fmla="*/ 210 h 2263"/>
                <a:gd name="p0x5" fmla="*/ 7920 w 7920"/>
                <a:gd name="p0y5" fmla="*/ 2053 h 2263"/>
                <a:gd name="p0x6" fmla="*/ 7920 w 7920"/>
                <a:gd name="p0y6" fmla="*/ 2169 h 2263"/>
                <a:gd name="p0x7" fmla="*/ 7825 w 7920"/>
                <a:gd name="p0y7" fmla="*/ 2263 h 2263"/>
                <a:gd name="p0x8" fmla="*/ 7710 w 7920"/>
                <a:gd name="p0y8" fmla="*/ 2263 h 2263"/>
                <a:gd name="p0x9" fmla="*/ 210 w 7920"/>
                <a:gd name="p0y9" fmla="*/ 2263 h 2263"/>
                <a:gd name="p0x10" fmla="*/ 94 w 7920"/>
                <a:gd name="p0y10" fmla="*/ 2263 h 2263"/>
                <a:gd name="p0x11" fmla="*/ 0 w 7920"/>
                <a:gd name="p0y11" fmla="*/ 2169 h 2263"/>
                <a:gd name="p0x12" fmla="*/ 0 w 7920"/>
                <a:gd name="p0y12" fmla="*/ 2053 h 2263"/>
                <a:gd name="p0x13" fmla="*/ 0 w 7920"/>
                <a:gd name="p0y13" fmla="*/ 210 h 2263"/>
                <a:gd name="p0x14" fmla="*/ 0 w 7920"/>
                <a:gd name="p0y14" fmla="*/ 94 h 2263"/>
                <a:gd name="p0x15" fmla="*/ 94 w 7920"/>
                <a:gd name="p0y15" fmla="*/ 0 h 2263"/>
                <a:gd name="p0x16" fmla="*/ 210 w 7920"/>
                <a:gd name="p0y16" fmla="*/ 0 h 22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1"/>
              </p:custDataLst>
            </p:nvPr>
          </p:nvSpPr>
          <p:spPr>
            <a:xfrm>
              <a:off x="10194" y="4104"/>
              <a:ext cx="7729" cy="72"/>
            </a:xfrm>
            <a:custGeom>
              <a:avLst/>
              <a:gdLst>
                <a:gd name="sw" fmla="*/ 1 w 7728"/>
                <a:gd name="sh" fmla="*/ 1 h 72"/>
                <a:gd name="mins" fmla="min sw sh"/>
                <a:gd name="dsw" fmla="+- 0 sw mins"/>
                <a:gd name="dsh" fmla="+- 0 sh mins"/>
                <a:gd name="p0x0" fmla="*/ 80 w 7728"/>
                <a:gd name="p0y0" fmla="*/ 0 h 72"/>
                <a:gd name="p0x1" fmla="*/ 7580 w 7728"/>
                <a:gd name="p0y1" fmla="*/ 0 h 72"/>
                <a:gd name="p0x2" fmla="*/ 7638 w 7728"/>
                <a:gd name="p0y2" fmla="*/ 0 h 72"/>
                <a:gd name="p0x3" fmla="*/ 7690 w 7728"/>
                <a:gd name="p0y3" fmla="*/ 23 h 72"/>
                <a:gd name="p0x4" fmla="*/ 7728 w 7728"/>
                <a:gd name="p0y4" fmla="*/ 61 h 72"/>
                <a:gd name="p0x5" fmla="*/ 7718 w 7728"/>
                <a:gd name="p0y5" fmla="*/ 72 h 72"/>
                <a:gd name="p0x6" fmla="*/ 7683 w 7728"/>
                <a:gd name="p0y6" fmla="*/ 36 h 72"/>
                <a:gd name="p0x7" fmla="*/ 7634 w 7728"/>
                <a:gd name="p0y7" fmla="*/ 15 h 72"/>
                <a:gd name="p0x8" fmla="*/ 7580 w 7728"/>
                <a:gd name="p0y8" fmla="*/ 15 h 72"/>
                <a:gd name="p0x9" fmla="*/ 80 w 7728"/>
                <a:gd name="p0y9" fmla="*/ 15 h 72"/>
                <a:gd name="p0x10" fmla="*/ 58 w 7728"/>
                <a:gd name="p0y10" fmla="*/ 15 h 72"/>
                <a:gd name="p0x11" fmla="*/ 36 w 7728"/>
                <a:gd name="p0y11" fmla="*/ 20 h 72"/>
                <a:gd name="p0x12" fmla="*/ 17 w 7728"/>
                <a:gd name="p0y12" fmla="*/ 29 h 72"/>
                <a:gd name="p0x13" fmla="*/ 0 w 7728"/>
                <a:gd name="p0y13" fmla="*/ 15 h 72"/>
                <a:gd name="p0x14" fmla="*/ 0 w 7728"/>
                <a:gd name="p0y14" fmla="*/ 15 h 72"/>
                <a:gd name="p0x15" fmla="*/ 24 w 7728"/>
                <a:gd name="p0y15" fmla="*/ 5 h 72"/>
                <a:gd name="p0x16" fmla="*/ 51 w 7728"/>
                <a:gd name="p0y16" fmla="*/ 0 h 72"/>
                <a:gd name="p0x17" fmla="*/ 80 w 772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2"/>
              </p:custDataLst>
            </p:nvPr>
          </p:nvSpPr>
          <p:spPr>
            <a:xfrm>
              <a:off x="17912" y="4165"/>
              <a:ext cx="73" cy="2140"/>
            </a:xfrm>
            <a:custGeom>
              <a:avLst/>
              <a:gdLst>
                <a:gd name="sw" fmla="*/ 1 w 72"/>
                <a:gd name="sh" fmla="*/ 1 h 2140"/>
                <a:gd name="mins" fmla="min sw sh"/>
                <a:gd name="dsw" fmla="+- 0 sw mins"/>
                <a:gd name="dsh" fmla="+- 0 sh mins"/>
                <a:gd name="p0x0" fmla="*/ 72 w 72"/>
                <a:gd name="p0y0" fmla="*/ 148 h 2140"/>
                <a:gd name="p0x1" fmla="*/ 72 w 72"/>
                <a:gd name="p0y1" fmla="*/ 1991 h 2140"/>
                <a:gd name="p0x2" fmla="*/ 72 w 72"/>
                <a:gd name="p0y2" fmla="*/ 2049 h 2140"/>
                <a:gd name="p0x3" fmla="*/ 48 w 72"/>
                <a:gd name="p0y3" fmla="*/ 2102 h 2140"/>
                <a:gd name="p0x4" fmla="*/ 10 w 72"/>
                <a:gd name="p0y4" fmla="*/ 2140 h 2140"/>
                <a:gd name="p0x5" fmla="*/ 0 w 72"/>
                <a:gd name="p0y5" fmla="*/ 2129 h 2140"/>
                <a:gd name="p0x6" fmla="*/ 35 w 72"/>
                <a:gd name="p0y6" fmla="*/ 2094 h 2140"/>
                <a:gd name="p0x7" fmla="*/ 57 w 72"/>
                <a:gd name="p0y7" fmla="*/ 2045 h 2140"/>
                <a:gd name="p0x8" fmla="*/ 57 w 72"/>
                <a:gd name="p0y8" fmla="*/ 1991 h 2140"/>
                <a:gd name="p0x9" fmla="*/ 57 w 72"/>
                <a:gd name="p0y9" fmla="*/ 148 h 2140"/>
                <a:gd name="p0x10" fmla="*/ 57 w 72"/>
                <a:gd name="p0y10" fmla="*/ 94 h 2140"/>
                <a:gd name="p0x11" fmla="*/ 35 w 72"/>
                <a:gd name="p0y11" fmla="*/ 45 h 2140"/>
                <a:gd name="p0x12" fmla="*/ 0 w 72"/>
                <a:gd name="p0y12" fmla="*/ 10 h 2140"/>
                <a:gd name="p0x13" fmla="*/ 10 w 72"/>
                <a:gd name="p0y13" fmla="*/ 0 h 2140"/>
                <a:gd name="p0x14" fmla="*/ 48 w 72"/>
                <a:gd name="p0y14" fmla="*/ 38 h 2140"/>
                <a:gd name="p0x15" fmla="*/ 72 w 72"/>
                <a:gd name="p0y15" fmla="*/ 90 h 2140"/>
                <a:gd name="p0x16" fmla="*/ 72 w 72"/>
                <a:gd name="p0y16" fmla="*/ 148 h 21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3"/>
              </p:custDataLst>
            </p:nvPr>
          </p:nvSpPr>
          <p:spPr>
            <a:xfrm>
              <a:off x="10194" y="6295"/>
              <a:ext cx="7729" cy="72"/>
            </a:xfrm>
            <a:custGeom>
              <a:avLst/>
              <a:gdLst>
                <a:gd name="sw" fmla="*/ 1 w 7728"/>
                <a:gd name="sh" fmla="*/ 1 h 72"/>
                <a:gd name="mins" fmla="min sw sh"/>
                <a:gd name="dsw" fmla="+- 0 sw mins"/>
                <a:gd name="dsh" fmla="+- 0 sh mins"/>
                <a:gd name="p0x0" fmla="*/ 7580 w 7728"/>
                <a:gd name="p0y0" fmla="*/ 72 h 72"/>
                <a:gd name="p0x1" fmla="*/ 80 w 7728"/>
                <a:gd name="p0y1" fmla="*/ 72 h 72"/>
                <a:gd name="p0x2" fmla="*/ 51 w 7728"/>
                <a:gd name="p0y2" fmla="*/ 72 h 72"/>
                <a:gd name="p0x3" fmla="*/ 24 w 7728"/>
                <a:gd name="p0y3" fmla="*/ 66 h 72"/>
                <a:gd name="p0x4" fmla="*/ 0 w 7728"/>
                <a:gd name="p0y4" fmla="*/ 56 h 72"/>
                <a:gd name="p0x5" fmla="*/ 17 w 7728"/>
                <a:gd name="p0y5" fmla="*/ 42 h 72"/>
                <a:gd name="p0x6" fmla="*/ 17 w 7728"/>
                <a:gd name="p0y6" fmla="*/ 42 h 72"/>
                <a:gd name="p0x7" fmla="*/ 36 w 7728"/>
                <a:gd name="p0y7" fmla="*/ 51 h 72"/>
                <a:gd name="p0x8" fmla="*/ 58 w 7728"/>
                <a:gd name="p0y8" fmla="*/ 57 h 72"/>
                <a:gd name="p0x9" fmla="*/ 80 w 7728"/>
                <a:gd name="p0y9" fmla="*/ 57 h 72"/>
                <a:gd name="p0x10" fmla="*/ 7580 w 7728"/>
                <a:gd name="p0y10" fmla="*/ 57 h 72"/>
                <a:gd name="p0x11" fmla="*/ 7634 w 7728"/>
                <a:gd name="p0y11" fmla="*/ 57 h 72"/>
                <a:gd name="p0x12" fmla="*/ 7683 w 7728"/>
                <a:gd name="p0y12" fmla="*/ 35 h 72"/>
                <a:gd name="p0x13" fmla="*/ 7718 w 7728"/>
                <a:gd name="p0y13" fmla="*/ 0 h 72"/>
                <a:gd name="p0x14" fmla="*/ 7728 w 7728"/>
                <a:gd name="p0y14" fmla="*/ 10 h 72"/>
                <a:gd name="p0x15" fmla="*/ 7690 w 7728"/>
                <a:gd name="p0y15" fmla="*/ 48 h 72"/>
                <a:gd name="p0x16" fmla="*/ 7638 w 7728"/>
                <a:gd name="p0y16" fmla="*/ 72 h 72"/>
                <a:gd name="p0x17" fmla="*/ 7580 w 772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4"/>
              </p:custDataLst>
            </p:nvPr>
          </p:nvSpPr>
          <p:spPr>
            <a:xfrm>
              <a:off x="10065" y="4119"/>
              <a:ext cx="146" cy="2232"/>
            </a:xfrm>
            <a:custGeom>
              <a:avLst/>
              <a:gdLst>
                <a:gd name="sw" fmla="*/ 1 w 146"/>
                <a:gd name="sh" fmla="*/ 1 h 2231"/>
                <a:gd name="mins" fmla="min sw sh"/>
                <a:gd name="dsw" fmla="+- 0 sw mins"/>
                <a:gd name="dsh" fmla="+- 0 sh mins"/>
                <a:gd name="p0x0" fmla="*/ 0 w 146"/>
                <a:gd name="p0y0" fmla="*/ 2037 h 2231"/>
                <a:gd name="p0x1" fmla="*/ 0 w 146"/>
                <a:gd name="p0y1" fmla="*/ 194 h 2231"/>
                <a:gd name="p0x2" fmla="*/ 0 w 146"/>
                <a:gd name="p0y2" fmla="*/ 106 h 2231"/>
                <a:gd name="p0x3" fmla="*/ 53 w 146"/>
                <a:gd name="p0y3" fmla="*/ 31 h 2231"/>
                <a:gd name="p0x4" fmla="*/ 129 w 146"/>
                <a:gd name="p0y4" fmla="*/ 0 h 2231"/>
                <a:gd name="p0x5" fmla="*/ 146 w 146"/>
                <a:gd name="p0y5" fmla="*/ 13 h 2231"/>
                <a:gd name="p0x6" fmla="*/ 146 w 146"/>
                <a:gd name="p0y6" fmla="*/ 13 h 2231"/>
                <a:gd name="p0x7" fmla="*/ 87 w 146"/>
                <a:gd name="p0y7" fmla="*/ 43 h 2231"/>
                <a:gd name="p0x8" fmla="*/ 45 w 146"/>
                <a:gd name="p0y8" fmla="*/ 112 h 2231"/>
                <a:gd name="p0x9" fmla="*/ 45 w 146"/>
                <a:gd name="p0y9" fmla="*/ 194 h 2231"/>
                <a:gd name="p0x10" fmla="*/ 45 w 146"/>
                <a:gd name="p0y10" fmla="*/ 2037 h 2231"/>
                <a:gd name="p0x11" fmla="*/ 45 w 146"/>
                <a:gd name="p0y11" fmla="*/ 2118 h 2231"/>
                <a:gd name="p0x12" fmla="*/ 87 w 146"/>
                <a:gd name="p0y12" fmla="*/ 2188 h 2231"/>
                <a:gd name="p0x13" fmla="*/ 146 w 146"/>
                <a:gd name="p0y13" fmla="*/ 2217 h 2231"/>
                <a:gd name="p0x14" fmla="*/ 129 w 146"/>
                <a:gd name="p0y14" fmla="*/ 2231 h 2231"/>
                <a:gd name="p0x15" fmla="*/ 129 w 146"/>
                <a:gd name="p0y15" fmla="*/ 2231 h 2231"/>
                <a:gd name="p0x16" fmla="*/ 53 w 146"/>
                <a:gd name="p0y16" fmla="*/ 2199 h 2231"/>
                <a:gd name="p0x17" fmla="*/ 0 w 146"/>
                <a:gd name="p0y17" fmla="*/ 2124 h 2231"/>
                <a:gd name="p0x18" fmla="*/ 0 w 146"/>
                <a:gd name="p0y18" fmla="*/ 2037 h 22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>
            <p:custDataLst>
              <p:tags r:id="rId45"/>
            </p:custDataLst>
          </p:nvPr>
        </p:nvSpPr>
        <p:spPr>
          <a:xfrm>
            <a:off x="6534150" y="3004633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实际项目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1" name="文本框 50"/>
          <p:cNvSpPr txBox="1"/>
          <p:nvPr>
            <p:custDataLst>
              <p:tags r:id="rId46"/>
            </p:custDataLst>
          </p:nvPr>
        </p:nvSpPr>
        <p:spPr>
          <a:xfrm>
            <a:off x="6534150" y="3310385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E5C6E"/>
                </a:solidFill>
                <a:cs typeface="+mn-lt"/>
              </a:rPr>
              <a:t>无线方案平均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3–5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年</a:t>
            </a:r>
            <a:r>
              <a:rPr sz="1500">
                <a:solidFill>
                  <a:srgbClr val="3E5C6E"/>
                </a:solidFill>
                <a:cs typeface="+mn-lt"/>
              </a:rPr>
              <a:t>出现大量设备老化掉线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6391275" y="4119245"/>
            <a:ext cx="5029200" cy="1437005"/>
            <a:chOff x="10065" y="6487"/>
            <a:chExt cx="7920" cy="2263"/>
          </a:xfrm>
        </p:grpSpPr>
        <p:sp>
          <p:nvSpPr>
            <p:cNvPr id="52" name="任意多边形 51"/>
            <p:cNvSpPr/>
            <p:nvPr>
              <p:custDataLst>
                <p:tags r:id="rId47"/>
              </p:custDataLst>
            </p:nvPr>
          </p:nvSpPr>
          <p:spPr>
            <a:xfrm>
              <a:off x="10065" y="6487"/>
              <a:ext cx="7920" cy="2263"/>
            </a:xfrm>
            <a:custGeom>
              <a:avLst/>
              <a:gdLst>
                <a:gd name="sw" fmla="*/ 1 w 7920"/>
                <a:gd name="sh" fmla="*/ 1 h 2263"/>
                <a:gd name="mins" fmla="min sw sh"/>
                <a:gd name="dsw" fmla="+- 0 sw mins"/>
                <a:gd name="dsh" fmla="+- 0 sh mins"/>
                <a:gd name="p0x0" fmla="*/ 210 w 7920"/>
                <a:gd name="p0y0" fmla="*/ 0 h 2263"/>
                <a:gd name="p0x1" fmla="*/ 7710 w 7920"/>
                <a:gd name="p0y1" fmla="*/ 0 h 2263"/>
                <a:gd name="p0x2" fmla="*/ 7825 w 7920"/>
                <a:gd name="p0y2" fmla="*/ 0 h 2263"/>
                <a:gd name="p0x3" fmla="*/ 7920 w 7920"/>
                <a:gd name="p0y3" fmla="*/ 94 h 2263"/>
                <a:gd name="p0x4" fmla="*/ 7920 w 7920"/>
                <a:gd name="p0y4" fmla="*/ 210 h 2263"/>
                <a:gd name="p0x5" fmla="*/ 7920 w 7920"/>
                <a:gd name="p0y5" fmla="*/ 2053 h 2263"/>
                <a:gd name="p0x6" fmla="*/ 7920 w 7920"/>
                <a:gd name="p0y6" fmla="*/ 2169 h 2263"/>
                <a:gd name="p0x7" fmla="*/ 7825 w 7920"/>
                <a:gd name="p0y7" fmla="*/ 2263 h 2263"/>
                <a:gd name="p0x8" fmla="*/ 7710 w 7920"/>
                <a:gd name="p0y8" fmla="*/ 2263 h 2263"/>
                <a:gd name="p0x9" fmla="*/ 210 w 7920"/>
                <a:gd name="p0y9" fmla="*/ 2263 h 2263"/>
                <a:gd name="p0x10" fmla="*/ 94 w 7920"/>
                <a:gd name="p0y10" fmla="*/ 2263 h 2263"/>
                <a:gd name="p0x11" fmla="*/ 0 w 7920"/>
                <a:gd name="p0y11" fmla="*/ 2169 h 2263"/>
                <a:gd name="p0x12" fmla="*/ 0 w 7920"/>
                <a:gd name="p0y12" fmla="*/ 2053 h 2263"/>
                <a:gd name="p0x13" fmla="*/ 0 w 7920"/>
                <a:gd name="p0y13" fmla="*/ 210 h 2263"/>
                <a:gd name="p0x14" fmla="*/ 0 w 7920"/>
                <a:gd name="p0y14" fmla="*/ 94 h 2263"/>
                <a:gd name="p0x15" fmla="*/ 94 w 7920"/>
                <a:gd name="p0y15" fmla="*/ 0 h 2263"/>
                <a:gd name="p0x16" fmla="*/ 210 w 7920"/>
                <a:gd name="p0y16" fmla="*/ 0 h 22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8"/>
              </p:custDataLst>
            </p:nvPr>
          </p:nvSpPr>
          <p:spPr>
            <a:xfrm>
              <a:off x="10194" y="6487"/>
              <a:ext cx="7729" cy="72"/>
            </a:xfrm>
            <a:custGeom>
              <a:avLst/>
              <a:gdLst>
                <a:gd name="sw" fmla="*/ 1 w 7728"/>
                <a:gd name="sh" fmla="*/ 1 h 72"/>
                <a:gd name="mins" fmla="min sw sh"/>
                <a:gd name="dsw" fmla="+- 0 sw mins"/>
                <a:gd name="dsh" fmla="+- 0 sh mins"/>
                <a:gd name="p0x0" fmla="*/ 80 w 7728"/>
                <a:gd name="p0y0" fmla="*/ 0 h 72"/>
                <a:gd name="p0x1" fmla="*/ 7580 w 7728"/>
                <a:gd name="p0y1" fmla="*/ 0 h 72"/>
                <a:gd name="p0x2" fmla="*/ 7638 w 7728"/>
                <a:gd name="p0y2" fmla="*/ 0 h 72"/>
                <a:gd name="p0x3" fmla="*/ 7690 w 7728"/>
                <a:gd name="p0y3" fmla="*/ 23 h 72"/>
                <a:gd name="p0x4" fmla="*/ 7728 w 7728"/>
                <a:gd name="p0y4" fmla="*/ 61 h 72"/>
                <a:gd name="p0x5" fmla="*/ 7718 w 7728"/>
                <a:gd name="p0y5" fmla="*/ 72 h 72"/>
                <a:gd name="p0x6" fmla="*/ 7683 w 7728"/>
                <a:gd name="p0y6" fmla="*/ 36 h 72"/>
                <a:gd name="p0x7" fmla="*/ 7634 w 7728"/>
                <a:gd name="p0y7" fmla="*/ 15 h 72"/>
                <a:gd name="p0x8" fmla="*/ 7580 w 7728"/>
                <a:gd name="p0y8" fmla="*/ 15 h 72"/>
                <a:gd name="p0x9" fmla="*/ 80 w 7728"/>
                <a:gd name="p0y9" fmla="*/ 15 h 72"/>
                <a:gd name="p0x10" fmla="*/ 58 w 7728"/>
                <a:gd name="p0y10" fmla="*/ 15 h 72"/>
                <a:gd name="p0x11" fmla="*/ 36 w 7728"/>
                <a:gd name="p0y11" fmla="*/ 20 h 72"/>
                <a:gd name="p0x12" fmla="*/ 17 w 7728"/>
                <a:gd name="p0y12" fmla="*/ 29 h 72"/>
                <a:gd name="p0x13" fmla="*/ 0 w 7728"/>
                <a:gd name="p0y13" fmla="*/ 15 h 72"/>
                <a:gd name="p0x14" fmla="*/ 0 w 7728"/>
                <a:gd name="p0y14" fmla="*/ 15 h 72"/>
                <a:gd name="p0x15" fmla="*/ 24 w 7728"/>
                <a:gd name="p0y15" fmla="*/ 5 h 72"/>
                <a:gd name="p0x16" fmla="*/ 51 w 7728"/>
                <a:gd name="p0y16" fmla="*/ 0 h 72"/>
                <a:gd name="p0x17" fmla="*/ 80 w 7728"/>
                <a:gd name="p0y17" fmla="*/ 0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9"/>
              </p:custDataLst>
            </p:nvPr>
          </p:nvSpPr>
          <p:spPr>
            <a:xfrm>
              <a:off x="17912" y="6549"/>
              <a:ext cx="73" cy="2140"/>
            </a:xfrm>
            <a:custGeom>
              <a:avLst/>
              <a:gdLst>
                <a:gd name="sw" fmla="*/ 1 w 72"/>
                <a:gd name="sh" fmla="*/ 1 h 2140"/>
                <a:gd name="mins" fmla="min sw sh"/>
                <a:gd name="dsw" fmla="+- 0 sw mins"/>
                <a:gd name="dsh" fmla="+- 0 sh mins"/>
                <a:gd name="p0x0" fmla="*/ 72 w 72"/>
                <a:gd name="p0y0" fmla="*/ 148 h 2140"/>
                <a:gd name="p0x1" fmla="*/ 72 w 72"/>
                <a:gd name="p0y1" fmla="*/ 1991 h 2140"/>
                <a:gd name="p0x2" fmla="*/ 72 w 72"/>
                <a:gd name="p0y2" fmla="*/ 2049 h 2140"/>
                <a:gd name="p0x3" fmla="*/ 48 w 72"/>
                <a:gd name="p0y3" fmla="*/ 2102 h 2140"/>
                <a:gd name="p0x4" fmla="*/ 10 w 72"/>
                <a:gd name="p0y4" fmla="*/ 2140 h 2140"/>
                <a:gd name="p0x5" fmla="*/ 0 w 72"/>
                <a:gd name="p0y5" fmla="*/ 2129 h 2140"/>
                <a:gd name="p0x6" fmla="*/ 35 w 72"/>
                <a:gd name="p0y6" fmla="*/ 2094 h 2140"/>
                <a:gd name="p0x7" fmla="*/ 57 w 72"/>
                <a:gd name="p0y7" fmla="*/ 2045 h 2140"/>
                <a:gd name="p0x8" fmla="*/ 57 w 72"/>
                <a:gd name="p0y8" fmla="*/ 1991 h 2140"/>
                <a:gd name="p0x9" fmla="*/ 57 w 72"/>
                <a:gd name="p0y9" fmla="*/ 148 h 2140"/>
                <a:gd name="p0x10" fmla="*/ 57 w 72"/>
                <a:gd name="p0y10" fmla="*/ 94 h 2140"/>
                <a:gd name="p0x11" fmla="*/ 35 w 72"/>
                <a:gd name="p0y11" fmla="*/ 45 h 2140"/>
                <a:gd name="p0x12" fmla="*/ 0 w 72"/>
                <a:gd name="p0y12" fmla="*/ 10 h 2140"/>
                <a:gd name="p0x13" fmla="*/ 10 w 72"/>
                <a:gd name="p0y13" fmla="*/ 0 h 2140"/>
                <a:gd name="p0x14" fmla="*/ 48 w 72"/>
                <a:gd name="p0y14" fmla="*/ 38 h 2140"/>
                <a:gd name="p0x15" fmla="*/ 72 w 72"/>
                <a:gd name="p0y15" fmla="*/ 90 h 2140"/>
                <a:gd name="p0x16" fmla="*/ 72 w 72"/>
                <a:gd name="p0y16" fmla="*/ 148 h 21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50"/>
              </p:custDataLst>
            </p:nvPr>
          </p:nvSpPr>
          <p:spPr>
            <a:xfrm>
              <a:off x="10194" y="8678"/>
              <a:ext cx="7729" cy="72"/>
            </a:xfrm>
            <a:custGeom>
              <a:avLst/>
              <a:gdLst>
                <a:gd name="sw" fmla="*/ 1 w 7728"/>
                <a:gd name="sh" fmla="*/ 1 h 72"/>
                <a:gd name="mins" fmla="min sw sh"/>
                <a:gd name="dsw" fmla="+- 0 sw mins"/>
                <a:gd name="dsh" fmla="+- 0 sh mins"/>
                <a:gd name="p0x0" fmla="*/ 7580 w 7728"/>
                <a:gd name="p0y0" fmla="*/ 72 h 72"/>
                <a:gd name="p0x1" fmla="*/ 80 w 7728"/>
                <a:gd name="p0y1" fmla="*/ 72 h 72"/>
                <a:gd name="p0x2" fmla="*/ 51 w 7728"/>
                <a:gd name="p0y2" fmla="*/ 72 h 72"/>
                <a:gd name="p0x3" fmla="*/ 24 w 7728"/>
                <a:gd name="p0y3" fmla="*/ 66 h 72"/>
                <a:gd name="p0x4" fmla="*/ 0 w 7728"/>
                <a:gd name="p0y4" fmla="*/ 56 h 72"/>
                <a:gd name="p0x5" fmla="*/ 17 w 7728"/>
                <a:gd name="p0y5" fmla="*/ 42 h 72"/>
                <a:gd name="p0x6" fmla="*/ 17 w 7728"/>
                <a:gd name="p0y6" fmla="*/ 42 h 72"/>
                <a:gd name="p0x7" fmla="*/ 36 w 7728"/>
                <a:gd name="p0y7" fmla="*/ 51 h 72"/>
                <a:gd name="p0x8" fmla="*/ 58 w 7728"/>
                <a:gd name="p0y8" fmla="*/ 57 h 72"/>
                <a:gd name="p0x9" fmla="*/ 80 w 7728"/>
                <a:gd name="p0y9" fmla="*/ 57 h 72"/>
                <a:gd name="p0x10" fmla="*/ 7580 w 7728"/>
                <a:gd name="p0y10" fmla="*/ 57 h 72"/>
                <a:gd name="p0x11" fmla="*/ 7634 w 7728"/>
                <a:gd name="p0y11" fmla="*/ 57 h 72"/>
                <a:gd name="p0x12" fmla="*/ 7683 w 7728"/>
                <a:gd name="p0y12" fmla="*/ 35 h 72"/>
                <a:gd name="p0x13" fmla="*/ 7718 w 7728"/>
                <a:gd name="p0y13" fmla="*/ 0 h 72"/>
                <a:gd name="p0x14" fmla="*/ 7728 w 7728"/>
                <a:gd name="p0y14" fmla="*/ 10 h 72"/>
                <a:gd name="p0x15" fmla="*/ 7690 w 7728"/>
                <a:gd name="p0y15" fmla="*/ 48 h 72"/>
                <a:gd name="p0x16" fmla="*/ 7638 w 7728"/>
                <a:gd name="p0y16" fmla="*/ 72 h 72"/>
                <a:gd name="p0x17" fmla="*/ 7580 w 7728"/>
                <a:gd name="p0y17" fmla="*/ 72 h 7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1"/>
              </p:custDataLst>
            </p:nvPr>
          </p:nvSpPr>
          <p:spPr>
            <a:xfrm>
              <a:off x="10065" y="6503"/>
              <a:ext cx="146" cy="2232"/>
            </a:xfrm>
            <a:custGeom>
              <a:avLst/>
              <a:gdLst>
                <a:gd name="sw" fmla="*/ 1 w 146"/>
                <a:gd name="sh" fmla="*/ 1 h 2231"/>
                <a:gd name="mins" fmla="min sw sh"/>
                <a:gd name="dsw" fmla="+- 0 sw mins"/>
                <a:gd name="dsh" fmla="+- 0 sh mins"/>
                <a:gd name="p0x0" fmla="*/ 0 w 146"/>
                <a:gd name="p0y0" fmla="*/ 2037 h 2231"/>
                <a:gd name="p0x1" fmla="*/ 0 w 146"/>
                <a:gd name="p0y1" fmla="*/ 194 h 2231"/>
                <a:gd name="p0x2" fmla="*/ 0 w 146"/>
                <a:gd name="p0y2" fmla="*/ 106 h 2231"/>
                <a:gd name="p0x3" fmla="*/ 53 w 146"/>
                <a:gd name="p0y3" fmla="*/ 31 h 2231"/>
                <a:gd name="p0x4" fmla="*/ 129 w 146"/>
                <a:gd name="p0y4" fmla="*/ 0 h 2231"/>
                <a:gd name="p0x5" fmla="*/ 146 w 146"/>
                <a:gd name="p0y5" fmla="*/ 13 h 2231"/>
                <a:gd name="p0x6" fmla="*/ 146 w 146"/>
                <a:gd name="p0y6" fmla="*/ 13 h 2231"/>
                <a:gd name="p0x7" fmla="*/ 87 w 146"/>
                <a:gd name="p0y7" fmla="*/ 43 h 2231"/>
                <a:gd name="p0x8" fmla="*/ 45 w 146"/>
                <a:gd name="p0y8" fmla="*/ 112 h 2231"/>
                <a:gd name="p0x9" fmla="*/ 45 w 146"/>
                <a:gd name="p0y9" fmla="*/ 194 h 2231"/>
                <a:gd name="p0x10" fmla="*/ 45 w 146"/>
                <a:gd name="p0y10" fmla="*/ 2037 h 2231"/>
                <a:gd name="p0x11" fmla="*/ 45 w 146"/>
                <a:gd name="p0y11" fmla="*/ 2118 h 2231"/>
                <a:gd name="p0x12" fmla="*/ 87 w 146"/>
                <a:gd name="p0y12" fmla="*/ 2188 h 2231"/>
                <a:gd name="p0x13" fmla="*/ 146 w 146"/>
                <a:gd name="p0y13" fmla="*/ 2217 h 2231"/>
                <a:gd name="p0x14" fmla="*/ 129 w 146"/>
                <a:gd name="p0y14" fmla="*/ 2231 h 2231"/>
                <a:gd name="p0x15" fmla="*/ 129 w 146"/>
                <a:gd name="p0y15" fmla="*/ 2231 h 2231"/>
                <a:gd name="p0x16" fmla="*/ 53 w 146"/>
                <a:gd name="p0y16" fmla="*/ 2199 h 2231"/>
                <a:gd name="p0x17" fmla="*/ 0 w 146"/>
                <a:gd name="p0y17" fmla="*/ 2124 h 2231"/>
                <a:gd name="p0x18" fmla="*/ 0 w 146"/>
                <a:gd name="p0y18" fmla="*/ 2037 h 22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>
            <p:custDataLst>
              <p:tags r:id="rId52"/>
            </p:custDataLst>
          </p:nvPr>
        </p:nvSpPr>
        <p:spPr>
          <a:xfrm>
            <a:off x="6534150" y="4518136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别墅空间大、楼层多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9" name="文本框 58"/>
          <p:cNvSpPr txBox="1"/>
          <p:nvPr>
            <p:custDataLst>
              <p:tags r:id="rId53"/>
            </p:custDataLst>
          </p:nvPr>
        </p:nvSpPr>
        <p:spPr>
          <a:xfrm>
            <a:off x="6534150" y="4823889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设备密集，依赖</a:t>
            </a:r>
            <a:r>
              <a:rPr sz="1500" b="1">
                <a:solidFill>
                  <a:schemeClr val="tx2"/>
                </a:solidFill>
                <a:cs typeface="+mn-lt"/>
              </a:rPr>
              <a:t>单一网关和云端</a:t>
            </a:r>
            <a:r>
              <a:rPr sz="1500">
                <a:solidFill>
                  <a:srgbClr val="3E5C6E"/>
                </a:solidFill>
                <a:cs typeface="+mn-lt"/>
              </a:rPr>
              <a:t>的架构最脆弱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一个没有主机的系统，才真正可靠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3E5C6E"/>
                </a:solidFill>
                <a:cs typeface="+mn-lt"/>
              </a:rPr>
              <a:t>KNX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是全球唯一住宅与楼宇控制开放式国际标准，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1999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年由欧洲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EIB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、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BatiBus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、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EHSA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三大总线合并而来。</a:t>
            </a:r>
            <a:endParaRPr lang="zh-CN" altLang="en-US"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822325"/>
          </a:xfrm>
          <a:custGeom>
            <a:avLst/>
            <a:gdLst>
              <a:gd name="sw" fmla="*/ 1 w 17400"/>
              <a:gd name="sh" fmla="*/ 1 h 1295"/>
              <a:gd name="mins" fmla="min sw sh"/>
              <a:gd name="dsw" fmla="+- 0 sw mins"/>
              <a:gd name="dsh" fmla="+- 0 sh mins"/>
              <a:gd name="p0x0" fmla="*/ 210 w 17400"/>
              <a:gd name="p0y0" fmla="*/ 0 h 1295"/>
              <a:gd name="p0x1" fmla="*/ 17190 w 17400"/>
              <a:gd name="p0y1" fmla="*/ 0 h 1295"/>
              <a:gd name="p0x2" fmla="*/ 17305 w 17400"/>
              <a:gd name="p0y2" fmla="*/ 0 h 1295"/>
              <a:gd name="p0x3" fmla="*/ 17400 w 17400"/>
              <a:gd name="p0y3" fmla="*/ 94 h 1295"/>
              <a:gd name="p0x4" fmla="*/ 17400 w 17400"/>
              <a:gd name="p0y4" fmla="*/ 210 h 1295"/>
              <a:gd name="p0x5" fmla="*/ 17400 w 17400"/>
              <a:gd name="p0y5" fmla="*/ 1085 h 1295"/>
              <a:gd name="p0x6" fmla="*/ 17400 w 17400"/>
              <a:gd name="p0y6" fmla="*/ 1201 h 1295"/>
              <a:gd name="p0x7" fmla="*/ 17305 w 17400"/>
              <a:gd name="p0y7" fmla="*/ 1295 h 1295"/>
              <a:gd name="p0x8" fmla="*/ 17190 w 17400"/>
              <a:gd name="p0y8" fmla="*/ 1295 h 1295"/>
              <a:gd name="p0x9" fmla="*/ 210 w 17400"/>
              <a:gd name="p0y9" fmla="*/ 1295 h 1295"/>
              <a:gd name="p0x10" fmla="*/ 94 w 17400"/>
              <a:gd name="p0y10" fmla="*/ 1295 h 1295"/>
              <a:gd name="p0x11" fmla="*/ 0 w 17400"/>
              <a:gd name="p0y11" fmla="*/ 1201 h 1295"/>
              <a:gd name="p0x12" fmla="*/ 0 w 17400"/>
              <a:gd name="p0y12" fmla="*/ 1085 h 1295"/>
              <a:gd name="p0x13" fmla="*/ 0 w 17400"/>
              <a:gd name="p0y13" fmla="*/ 210 h 1295"/>
              <a:gd name="p0x14" fmla="*/ 0 w 17400"/>
              <a:gd name="p0y14" fmla="*/ 94 h 1295"/>
              <a:gd name="p0x15" fmla="*/ 94 w 17400"/>
              <a:gd name="p0y15" fmla="*/ 0 h 1295"/>
              <a:gd name="p0x16" fmla="*/ 210 w 17400"/>
              <a:gd name="p0y16" fmla="*/ 0 h 12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23900" y="1545907"/>
            <a:ext cx="10744200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 i="1">
                <a:solidFill>
                  <a:srgbClr val="3E5C6E"/>
                </a:solidFill>
                <a:cs typeface="+mn-lt"/>
              </a:rPr>
              <a:t>家的可靠，不该押在一台主机上</a:t>
            </a:r>
            <a:r>
              <a:rPr lang="en-US" altLang="zh-CN" i="1">
                <a:solidFill>
                  <a:srgbClr val="3E5C6E"/>
                </a:solidFill>
                <a:cs typeface="+mn-lt"/>
              </a:rPr>
              <a:t>——</a:t>
            </a:r>
            <a:r>
              <a:rPr lang="zh-CN" altLang="en-US" i="1">
                <a:solidFill>
                  <a:srgbClr val="3E5C6E"/>
                </a:solidFill>
                <a:cs typeface="+mn-lt"/>
              </a:rPr>
              <a:t>每个设备都能独立思考，家才真正稳定。</a:t>
            </a:r>
            <a:endParaRPr lang="zh-CN" altLang="en-US" i="1">
              <a:solidFill>
                <a:srgbClr val="3E5C6E"/>
              </a:solidFill>
              <a:cs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23900" y="1945777"/>
            <a:ext cx="107442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67808F"/>
                </a:solidFill>
                <a:cs typeface="+mn-lt"/>
              </a:rPr>
              <a:t>— </a:t>
            </a:r>
            <a:r>
              <a:rPr lang="zh-CN" altLang="en-US" sz="1350">
                <a:solidFill>
                  <a:srgbClr val="67808F"/>
                </a:solidFill>
                <a:cs typeface="+mn-lt"/>
              </a:rPr>
              <a:t>分布式对等总线</a:t>
            </a:r>
            <a:r>
              <a:rPr lang="en-US" altLang="zh-CN" sz="1350">
                <a:solidFill>
                  <a:srgbClr val="67808F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rgbClr val="67808F"/>
                </a:solidFill>
                <a:cs typeface="+mn-lt"/>
              </a:rPr>
              <a:t>让别墅长久安心</a:t>
            </a:r>
            <a:endParaRPr lang="zh-CN" altLang="en-US" sz="1350">
              <a:solidFill>
                <a:srgbClr val="67808F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503805"/>
            <a:ext cx="3546475" cy="2916555"/>
          </a:xfrm>
          <a:custGeom>
            <a:avLst/>
            <a:gdLst>
              <a:gd name="sw" fmla="*/ 1 w 5585"/>
              <a:gd name="sh" fmla="*/ 1 h 4593"/>
              <a:gd name="mins" fmla="min sw sh"/>
              <a:gd name="dsw" fmla="+- 0 sw mins"/>
              <a:gd name="dsh" fmla="+- 0 sh mins"/>
              <a:gd name="p0x0" fmla="*/ 330 w 5585"/>
              <a:gd name="p0y0" fmla="*/ 0 h 4593"/>
              <a:gd name="p0x1" fmla="*/ 5255 w 5585"/>
              <a:gd name="p0y1" fmla="*/ 0 h 4593"/>
              <a:gd name="p0x2" fmla="*/ 5437 w 5585"/>
              <a:gd name="p0y2" fmla="*/ 0 h 4593"/>
              <a:gd name="p0x3" fmla="*/ 5585 w 5585"/>
              <a:gd name="p0y3" fmla="*/ 147 h 4593"/>
              <a:gd name="p0x4" fmla="*/ 5585 w 5585"/>
              <a:gd name="p0y4" fmla="*/ 330 h 4593"/>
              <a:gd name="p0x5" fmla="*/ 5585 w 5585"/>
              <a:gd name="p0y5" fmla="*/ 4263 h 4593"/>
              <a:gd name="p0x6" fmla="*/ 5585 w 5585"/>
              <a:gd name="p0y6" fmla="*/ 4445 h 4593"/>
              <a:gd name="p0x7" fmla="*/ 5437 w 5585"/>
              <a:gd name="p0y7" fmla="*/ 4593 h 4593"/>
              <a:gd name="p0x8" fmla="*/ 5255 w 5585"/>
              <a:gd name="p0y8" fmla="*/ 4593 h 4593"/>
              <a:gd name="p0x9" fmla="*/ 330 w 5585"/>
              <a:gd name="p0y9" fmla="*/ 4593 h 4593"/>
              <a:gd name="p0x10" fmla="*/ 147 w 5585"/>
              <a:gd name="p0y10" fmla="*/ 4593 h 4593"/>
              <a:gd name="p0x11" fmla="*/ 0 w 5585"/>
              <a:gd name="p0y11" fmla="*/ 4445 h 4593"/>
              <a:gd name="p0x12" fmla="*/ 0 w 5585"/>
              <a:gd name="p0y12" fmla="*/ 4263 h 4593"/>
              <a:gd name="p0x13" fmla="*/ 0 w 5585"/>
              <a:gd name="p0y13" fmla="*/ 330 h 4593"/>
              <a:gd name="p0x14" fmla="*/ 0 w 5585"/>
              <a:gd name="p0y14" fmla="*/ 147 h 4593"/>
              <a:gd name="p0x15" fmla="*/ 147 w 5585"/>
              <a:gd name="p0y15" fmla="*/ 0 h 4593"/>
              <a:gd name="p0x16" fmla="*/ 330 w 5585"/>
              <a:gd name="p0y16" fmla="*/ 0 h 4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312229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分布式对等总线架构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619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3860" t="-11556" r="-3860" b="-11556"/>
          <a:stretch>
            <a:fillRect/>
          </a:stretch>
        </p:blipFill>
        <p:spPr>
          <a:xfrm>
            <a:off x="1238250" y="3543300"/>
            <a:ext cx="194945" cy="1758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71525" y="3857625"/>
            <a:ext cx="31559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无中央主机，每台面板、传感器、执行器自带独立芯片，设备间直接收发指令，不经网关中转。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4322445" y="2503805"/>
            <a:ext cx="3546475" cy="2916555"/>
          </a:xfrm>
          <a:custGeom>
            <a:avLst/>
            <a:gdLst>
              <a:gd name="sw" fmla="*/ 1 w 5585"/>
              <a:gd name="sh" fmla="*/ 1 h 4593"/>
              <a:gd name="mins" fmla="min sw sh"/>
              <a:gd name="dsw" fmla="+- 0 sw mins"/>
              <a:gd name="dsh" fmla="+- 0 sh mins"/>
              <a:gd name="p0x0" fmla="*/ 330 w 5585"/>
              <a:gd name="p0y0" fmla="*/ 0 h 4593"/>
              <a:gd name="p0x1" fmla="*/ 5255 w 5585"/>
              <a:gd name="p0y1" fmla="*/ 0 h 4593"/>
              <a:gd name="p0x2" fmla="*/ 5437 w 5585"/>
              <a:gd name="p0y2" fmla="*/ 0 h 4593"/>
              <a:gd name="p0x3" fmla="*/ 5585 w 5585"/>
              <a:gd name="p0y3" fmla="*/ 147 h 4593"/>
              <a:gd name="p0x4" fmla="*/ 5585 w 5585"/>
              <a:gd name="p0y4" fmla="*/ 330 h 4593"/>
              <a:gd name="p0x5" fmla="*/ 5585 w 5585"/>
              <a:gd name="p0y5" fmla="*/ 4263 h 4593"/>
              <a:gd name="p0x6" fmla="*/ 5585 w 5585"/>
              <a:gd name="p0y6" fmla="*/ 4445 h 4593"/>
              <a:gd name="p0x7" fmla="*/ 5437 w 5585"/>
              <a:gd name="p0y7" fmla="*/ 4593 h 4593"/>
              <a:gd name="p0x8" fmla="*/ 5255 w 5585"/>
              <a:gd name="p0y8" fmla="*/ 4593 h 4593"/>
              <a:gd name="p0x9" fmla="*/ 330 w 5585"/>
              <a:gd name="p0y9" fmla="*/ 4593 h 4593"/>
              <a:gd name="p0x10" fmla="*/ 147 w 5585"/>
              <a:gd name="p0y10" fmla="*/ 4593 h 4593"/>
              <a:gd name="p0x11" fmla="*/ 0 w 5585"/>
              <a:gd name="p0y11" fmla="*/ 4445 h 4593"/>
              <a:gd name="p0x12" fmla="*/ 0 w 5585"/>
              <a:gd name="p0y12" fmla="*/ 4263 h 4593"/>
              <a:gd name="p0x13" fmla="*/ 0 w 5585"/>
              <a:gd name="p0y13" fmla="*/ 330 h 4593"/>
              <a:gd name="p0x14" fmla="*/ 0 w 5585"/>
              <a:gd name="p0y14" fmla="*/ 147 h 4593"/>
              <a:gd name="p0x15" fmla="*/ 147 w 5585"/>
              <a:gd name="p0y15" fmla="*/ 0 h 4593"/>
              <a:gd name="p0x16" fmla="*/ 330 w 5585"/>
              <a:gd name="p0y16" fmla="*/ 0 h 4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4518051" y="327469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单台设备损坏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4518025" y="37719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250" t="-4314" r="-6250" b="-4314"/>
          <a:stretch>
            <a:fillRect/>
          </a:stretch>
        </p:blipFill>
        <p:spPr>
          <a:xfrm>
            <a:off x="4996180" y="3695700"/>
            <a:ext cx="171450" cy="1758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4518051" y="4010025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3E5C6E"/>
                </a:solidFill>
                <a:cs typeface="+mn-lt"/>
              </a:rPr>
              <a:t>不会拖垮整个家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——</a:t>
            </a:r>
            <a:r>
              <a:rPr sz="1500" b="1">
                <a:solidFill>
                  <a:schemeClr val="tx2"/>
                </a:solidFill>
                <a:cs typeface="+mn-lt"/>
              </a:rPr>
              <a:t>灯光、窗帘、空调各自照常运行</a:t>
            </a:r>
            <a:r>
              <a:rPr sz="1500">
                <a:solidFill>
                  <a:srgbClr val="3E5C6E"/>
                </a:solidFill>
                <a:cs typeface="+mn-lt"/>
              </a:rPr>
              <a:t>。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8068945" y="2503805"/>
            <a:ext cx="3546475" cy="2916555"/>
          </a:xfrm>
          <a:custGeom>
            <a:avLst/>
            <a:gdLst>
              <a:gd name="sw" fmla="*/ 1 w 5585"/>
              <a:gd name="sh" fmla="*/ 1 h 4593"/>
              <a:gd name="mins" fmla="min sw sh"/>
              <a:gd name="dsw" fmla="+- 0 sw mins"/>
              <a:gd name="dsh" fmla="+- 0 sh mins"/>
              <a:gd name="p0x0" fmla="*/ 330 w 5585"/>
              <a:gd name="p0y0" fmla="*/ 0 h 4593"/>
              <a:gd name="p0x1" fmla="*/ 5255 w 5585"/>
              <a:gd name="p0y1" fmla="*/ 0 h 4593"/>
              <a:gd name="p0x2" fmla="*/ 5437 w 5585"/>
              <a:gd name="p0y2" fmla="*/ 0 h 4593"/>
              <a:gd name="p0x3" fmla="*/ 5585 w 5585"/>
              <a:gd name="p0y3" fmla="*/ 147 h 4593"/>
              <a:gd name="p0x4" fmla="*/ 5585 w 5585"/>
              <a:gd name="p0y4" fmla="*/ 330 h 4593"/>
              <a:gd name="p0x5" fmla="*/ 5585 w 5585"/>
              <a:gd name="p0y5" fmla="*/ 4263 h 4593"/>
              <a:gd name="p0x6" fmla="*/ 5585 w 5585"/>
              <a:gd name="p0y6" fmla="*/ 4445 h 4593"/>
              <a:gd name="p0x7" fmla="*/ 5437 w 5585"/>
              <a:gd name="p0y7" fmla="*/ 4593 h 4593"/>
              <a:gd name="p0x8" fmla="*/ 5255 w 5585"/>
              <a:gd name="p0y8" fmla="*/ 4593 h 4593"/>
              <a:gd name="p0x9" fmla="*/ 330 w 5585"/>
              <a:gd name="p0y9" fmla="*/ 4593 h 4593"/>
              <a:gd name="p0x10" fmla="*/ 147 w 5585"/>
              <a:gd name="p0y10" fmla="*/ 4593 h 4593"/>
              <a:gd name="p0x11" fmla="*/ 0 w 5585"/>
              <a:gd name="p0y11" fmla="*/ 4445 h 4593"/>
              <a:gd name="p0x12" fmla="*/ 0 w 5585"/>
              <a:gd name="p0y12" fmla="*/ 4263 h 4593"/>
              <a:gd name="p0x13" fmla="*/ 0 w 5585"/>
              <a:gd name="p0y13" fmla="*/ 330 h 4593"/>
              <a:gd name="p0x14" fmla="*/ 0 w 5585"/>
              <a:gd name="p0y14" fmla="*/ 147 h 4593"/>
              <a:gd name="p0x15" fmla="*/ 147 w 5585"/>
              <a:gd name="p0y15" fmla="*/ 0 h 4593"/>
              <a:gd name="p0x16" fmla="*/ 330 w 5585"/>
              <a:gd name="p0y16" fmla="*/ 0 h 45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8264576" y="327469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别墅长期居住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8264525" y="37719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941" t="-4314" r="-2941" b="-4314"/>
          <a:stretch>
            <a:fillRect/>
          </a:stretch>
        </p:blipFill>
        <p:spPr>
          <a:xfrm>
            <a:off x="8742680" y="3695700"/>
            <a:ext cx="171450" cy="1758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8264576" y="4010025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不易更换设施，把</a:t>
            </a:r>
            <a:r>
              <a:rPr sz="1500" b="1">
                <a:solidFill>
                  <a:schemeClr val="tx2"/>
                </a:solidFill>
                <a:cs typeface="+mn-lt"/>
              </a:rPr>
              <a:t>可靠性</a:t>
            </a:r>
            <a:r>
              <a:rPr sz="1500">
                <a:solidFill>
                  <a:srgbClr val="3E5C6E"/>
                </a:solidFill>
                <a:cs typeface="+mn-lt"/>
              </a:rPr>
              <a:t>写进底层逻辑，比花哨交互更重要。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571500" y="5654040"/>
            <a:ext cx="11049000" cy="822960"/>
          </a:xfrm>
          <a:custGeom>
            <a:avLst/>
            <a:gdLst>
              <a:gd name="sw" fmla="*/ 1 w 17400"/>
              <a:gd name="sh" fmla="*/ 1 h 1295"/>
              <a:gd name="mins" fmla="min sw sh"/>
              <a:gd name="dsw" fmla="+- 0 sw mins"/>
              <a:gd name="dsh" fmla="+- 0 sh mins"/>
              <a:gd name="p0x0" fmla="*/ 210 w 17400"/>
              <a:gd name="p0y0" fmla="*/ 0 h 1295"/>
              <a:gd name="p0x1" fmla="*/ 17190 w 17400"/>
              <a:gd name="p0y1" fmla="*/ 0 h 1295"/>
              <a:gd name="p0x2" fmla="*/ 17305 w 17400"/>
              <a:gd name="p0y2" fmla="*/ 0 h 1295"/>
              <a:gd name="p0x3" fmla="*/ 17400 w 17400"/>
              <a:gd name="p0y3" fmla="*/ 94 h 1295"/>
              <a:gd name="p0x4" fmla="*/ 17400 w 17400"/>
              <a:gd name="p0y4" fmla="*/ 210 h 1295"/>
              <a:gd name="p0x5" fmla="*/ 17400 w 17400"/>
              <a:gd name="p0y5" fmla="*/ 1085 h 1295"/>
              <a:gd name="p0x6" fmla="*/ 17400 w 17400"/>
              <a:gd name="p0y6" fmla="*/ 1201 h 1295"/>
              <a:gd name="p0x7" fmla="*/ 17305 w 17400"/>
              <a:gd name="p0y7" fmla="*/ 1295 h 1295"/>
              <a:gd name="p0x8" fmla="*/ 17190 w 17400"/>
              <a:gd name="p0y8" fmla="*/ 1295 h 1295"/>
              <a:gd name="p0x9" fmla="*/ 210 w 17400"/>
              <a:gd name="p0y9" fmla="*/ 1295 h 1295"/>
              <a:gd name="p0x10" fmla="*/ 94 w 17400"/>
              <a:gd name="p0y10" fmla="*/ 1295 h 1295"/>
              <a:gd name="p0x11" fmla="*/ 0 w 17400"/>
              <a:gd name="p0y11" fmla="*/ 1201 h 1295"/>
              <a:gd name="p0x12" fmla="*/ 0 w 17400"/>
              <a:gd name="p0y12" fmla="*/ 1085 h 1295"/>
              <a:gd name="p0x13" fmla="*/ 0 w 17400"/>
              <a:gd name="p0y13" fmla="*/ 210 h 1295"/>
              <a:gd name="p0x14" fmla="*/ 0 w 17400"/>
              <a:gd name="p0y14" fmla="*/ 94 h 1295"/>
              <a:gd name="p0x15" fmla="*/ 94 w 17400"/>
              <a:gd name="p0y15" fmla="*/ 0 h 1295"/>
              <a:gd name="p0x16" fmla="*/ 210 w 17400"/>
              <a:gd name="p0y16" fmla="*/ 0 h 12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762000" y="5907376"/>
            <a:ext cx="3200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可靠性</a:t>
            </a:r>
            <a:r>
              <a:rPr>
                <a:solidFill>
                  <a:srgbClr val="FFFFFF"/>
                </a:solidFill>
                <a:cs typeface="+mn-lt"/>
              </a:rPr>
              <a:t>是别墅智能的底层逻辑</a:t>
            </a:r>
            <a:endParaRPr>
              <a:solidFill>
                <a:srgbClr val="FFFFFF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一次布线，兼容五百个品牌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2581275"/>
          </a:xfrm>
          <a:custGeom>
            <a:avLst/>
            <a:gdLst>
              <a:gd name="sw" fmla="*/ 1 w 17385"/>
              <a:gd name="sh" fmla="*/ 1 h 4065"/>
              <a:gd name="mins" fmla="min sw sh"/>
              <a:gd name="dsw" fmla="+- 0 sw mins"/>
              <a:gd name="dsh" fmla="+- 0 sh mins"/>
              <a:gd name="p0x0" fmla="*/ 330 w 17385"/>
              <a:gd name="p0y0" fmla="*/ 0 h 4065"/>
              <a:gd name="p0x1" fmla="*/ 17055 w 17385"/>
              <a:gd name="p0y1" fmla="*/ 0 h 4065"/>
              <a:gd name="p0x2" fmla="*/ 17237 w 17385"/>
              <a:gd name="p0y2" fmla="*/ 0 h 4065"/>
              <a:gd name="p0x3" fmla="*/ 17385 w 17385"/>
              <a:gd name="p0y3" fmla="*/ 147 h 4065"/>
              <a:gd name="p0x4" fmla="*/ 17385 w 17385"/>
              <a:gd name="p0y4" fmla="*/ 330 h 4065"/>
              <a:gd name="p0x5" fmla="*/ 17385 w 17385"/>
              <a:gd name="p0y5" fmla="*/ 3735 h 4065"/>
              <a:gd name="p0x6" fmla="*/ 17385 w 17385"/>
              <a:gd name="p0y6" fmla="*/ 3917 h 4065"/>
              <a:gd name="p0x7" fmla="*/ 17237 w 17385"/>
              <a:gd name="p0y7" fmla="*/ 4065 h 4065"/>
              <a:gd name="p0x8" fmla="*/ 17055 w 17385"/>
              <a:gd name="p0y8" fmla="*/ 4065 h 4065"/>
              <a:gd name="p0x9" fmla="*/ 330 w 17385"/>
              <a:gd name="p0y9" fmla="*/ 4065 h 4065"/>
              <a:gd name="p0x10" fmla="*/ 147 w 17385"/>
              <a:gd name="p0y10" fmla="*/ 4065 h 4065"/>
              <a:gd name="p0x11" fmla="*/ 0 w 17385"/>
              <a:gd name="p0y11" fmla="*/ 3917 h 4065"/>
              <a:gd name="p0x12" fmla="*/ 0 w 17385"/>
              <a:gd name="p0y12" fmla="*/ 3735 h 4065"/>
              <a:gd name="p0x13" fmla="*/ 0 w 17385"/>
              <a:gd name="p0y13" fmla="*/ 330 h 4065"/>
              <a:gd name="p0x14" fmla="*/ 0 w 17385"/>
              <a:gd name="p0y14" fmla="*/ 147 h 4065"/>
              <a:gd name="p0x15" fmla="*/ 147 w 17385"/>
              <a:gd name="p0y15" fmla="*/ 0 h 4065"/>
              <a:gd name="p0x16" fmla="*/ 330 w 173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809625" y="1304925"/>
            <a:ext cx="1619250" cy="2190750"/>
            <a:chOff x="1275" y="2055"/>
            <a:chExt cx="2550" cy="3450"/>
          </a:xfrm>
        </p:grpSpPr>
        <p:sp>
          <p:nvSpPr>
            <p:cNvPr id="6" name="任意多边形 5"/>
            <p:cNvSpPr/>
            <p:nvPr>
              <p:custDataLst>
                <p:tags r:id="rId3"/>
              </p:custDataLst>
            </p:nvPr>
          </p:nvSpPr>
          <p:spPr>
            <a:xfrm>
              <a:off x="1275" y="2055"/>
              <a:ext cx="2550" cy="3450"/>
            </a:xfrm>
            <a:custGeom>
              <a:avLst/>
              <a:gdLst>
                <a:gd name="sw" fmla="*/ 1 w 2550"/>
                <a:gd name="sh" fmla="*/ 1 h 3450"/>
                <a:gd name="mins" fmla="min sw sh"/>
                <a:gd name="dsw" fmla="+- 0 sw mins"/>
                <a:gd name="dsh" fmla="+- 0 sh mins"/>
                <a:gd name="p0x0" fmla="*/ 0 w 2550"/>
                <a:gd name="p0y0" fmla="*/ 0 h 3450"/>
                <a:gd name="p0x1" fmla="*/ 2550 w 2550"/>
                <a:gd name="p0y1" fmla="*/ 0 h 3450"/>
                <a:gd name="p0x2" fmla="*/ 2550 w 2550"/>
                <a:gd name="p0y2" fmla="*/ 3450 h 3450"/>
                <a:gd name="p0x3" fmla="*/ 0 w 2550"/>
                <a:gd name="p0y3" fmla="*/ 3450 h 3450"/>
                <a:gd name="p0x4" fmla="*/ 0 w 2550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3810" y="2055"/>
              <a:ext cx="15" cy="3450"/>
            </a:xfrm>
            <a:custGeom>
              <a:avLst/>
              <a:gdLst>
                <a:gd name="sw" fmla="*/ 1 w 15"/>
                <a:gd name="sh" fmla="*/ 1 h 3450"/>
                <a:gd name="mins" fmla="min sw sh"/>
                <a:gd name="dsw" fmla="+- 0 sw mins"/>
                <a:gd name="dsh" fmla="+- 0 sh mins"/>
                <a:gd name="p0x0" fmla="*/ 15 w 15"/>
                <a:gd name="p0y0" fmla="*/ 0 h 3450"/>
                <a:gd name="p0x1" fmla="*/ 15 w 15"/>
                <a:gd name="p0y1" fmla="*/ 3450 h 3450"/>
                <a:gd name="p0x2" fmla="*/ 0 w 15"/>
                <a:gd name="p0y2" fmla="*/ 3450 h 3450"/>
                <a:gd name="p0x3" fmla="*/ 0 w 15"/>
                <a:gd name="p0y3" fmla="*/ 0 h 3450"/>
                <a:gd name="p0x4" fmla="*/ 15 w 15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010917" y="1864995"/>
            <a:ext cx="1130875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126">
                <a:solidFill>
                  <a:srgbClr val="16384F"/>
                </a:solidFill>
                <a:cs typeface="+mn-lt"/>
              </a:rPr>
              <a:t>跨品牌兼容</a:t>
            </a:r>
            <a:endParaRPr sz="2100" b="1" spc="126">
              <a:solidFill>
                <a:srgbClr val="16384F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1151890" y="2628900"/>
            <a:ext cx="847725" cy="285750"/>
          </a:xfrm>
          <a:custGeom>
            <a:avLst/>
            <a:gdLst>
              <a:gd name="sw" fmla="*/ 1 w 1335"/>
              <a:gd name="sh" fmla="*/ 1 h 450"/>
              <a:gd name="mins" fmla="min sw sh"/>
              <a:gd name="dsw" fmla="+- 0 sw mins"/>
              <a:gd name="dsh" fmla="+- 0 sh mins"/>
              <a:gd name="p0x0" fmla="*/ 225 w 1335"/>
              <a:gd name="p0y0" fmla="*/ 0 h 450"/>
              <a:gd name="p0x1" fmla="*/ 1110 w 1335"/>
              <a:gd name="p0y1" fmla="*/ 0 h 450"/>
              <a:gd name="p0x2" fmla="*/ 1234 w 1335"/>
              <a:gd name="p0y2" fmla="*/ 0 h 450"/>
              <a:gd name="p0x3" fmla="*/ 1335 w 1335"/>
              <a:gd name="p0y3" fmla="*/ 100 h 450"/>
              <a:gd name="p0x4" fmla="*/ 1335 w 1335"/>
              <a:gd name="p0y4" fmla="*/ 225 h 450"/>
              <a:gd name="p0x5" fmla="*/ 1335 w 1335"/>
              <a:gd name="p0y5" fmla="*/ 349 h 450"/>
              <a:gd name="p0x6" fmla="*/ 1234 w 1335"/>
              <a:gd name="p0y6" fmla="*/ 450 h 450"/>
              <a:gd name="p0x7" fmla="*/ 1110 w 1335"/>
              <a:gd name="p0y7" fmla="*/ 450 h 450"/>
              <a:gd name="p0x8" fmla="*/ 225 w 1335"/>
              <a:gd name="p0y8" fmla="*/ 450 h 450"/>
              <a:gd name="p0x9" fmla="*/ 100 w 1335"/>
              <a:gd name="p0y9" fmla="*/ 450 h 450"/>
              <a:gd name="p0x10" fmla="*/ 0 w 1335"/>
              <a:gd name="p0y10" fmla="*/ 349 h 450"/>
              <a:gd name="p0x11" fmla="*/ 0 w 1335"/>
              <a:gd name="p0y11" fmla="*/ 225 h 450"/>
              <a:gd name="p0x12" fmla="*/ 0 w 1335"/>
              <a:gd name="p0y12" fmla="*/ 100 h 450"/>
              <a:gd name="p0x13" fmla="*/ 100 w 1335"/>
              <a:gd name="p0y13" fmla="*/ 0 h 450"/>
              <a:gd name="p0x14" fmla="*/ 225 w 133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195311" y="267176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3E5C6E"/>
                </a:solidFill>
                <a:cs typeface="+mn-lt"/>
              </a:rPr>
              <a:t>自由混搭</a:t>
            </a:r>
            <a:endParaRPr sz="1200">
              <a:solidFill>
                <a:srgbClr val="3E5C6E"/>
              </a:solidFill>
              <a:cs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581275" y="1304925"/>
            <a:ext cx="1619250" cy="2190750"/>
            <a:chOff x="4065" y="2055"/>
            <a:chExt cx="2550" cy="3450"/>
          </a:xfrm>
        </p:grpSpPr>
        <p:sp>
          <p:nvSpPr>
            <p:cNvPr id="12" name="任意多边形 11"/>
            <p:cNvSpPr/>
            <p:nvPr>
              <p:custDataLst>
                <p:tags r:id="rId8"/>
              </p:custDataLst>
            </p:nvPr>
          </p:nvSpPr>
          <p:spPr>
            <a:xfrm>
              <a:off x="4065" y="2055"/>
              <a:ext cx="2550" cy="3450"/>
            </a:xfrm>
            <a:custGeom>
              <a:avLst/>
              <a:gdLst>
                <a:gd name="sw" fmla="*/ 1 w 2550"/>
                <a:gd name="sh" fmla="*/ 1 h 3450"/>
                <a:gd name="mins" fmla="min sw sh"/>
                <a:gd name="dsw" fmla="+- 0 sw mins"/>
                <a:gd name="dsh" fmla="+- 0 sh mins"/>
                <a:gd name="p0x0" fmla="*/ 0 w 2550"/>
                <a:gd name="p0y0" fmla="*/ 0 h 3450"/>
                <a:gd name="p0x1" fmla="*/ 2550 w 2550"/>
                <a:gd name="p0y1" fmla="*/ 0 h 3450"/>
                <a:gd name="p0x2" fmla="*/ 2550 w 2550"/>
                <a:gd name="p0y2" fmla="*/ 3450 h 3450"/>
                <a:gd name="p0x3" fmla="*/ 0 w 2550"/>
                <a:gd name="p0y3" fmla="*/ 3450 h 3450"/>
                <a:gd name="p0x4" fmla="*/ 0 w 2550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9"/>
              </p:custDataLst>
            </p:nvPr>
          </p:nvSpPr>
          <p:spPr>
            <a:xfrm>
              <a:off x="6600" y="2055"/>
              <a:ext cx="15" cy="3450"/>
            </a:xfrm>
            <a:custGeom>
              <a:avLst/>
              <a:gdLst>
                <a:gd name="sw" fmla="*/ 1 w 15"/>
                <a:gd name="sh" fmla="*/ 1 h 3450"/>
                <a:gd name="mins" fmla="min sw sh"/>
                <a:gd name="dsw" fmla="+- 0 sw mins"/>
                <a:gd name="dsh" fmla="+- 0 sh mins"/>
                <a:gd name="p0x0" fmla="*/ 15 w 15"/>
                <a:gd name="p0y0" fmla="*/ 0 h 3450"/>
                <a:gd name="p0x1" fmla="*/ 15 w 15"/>
                <a:gd name="p0y1" fmla="*/ 3450 h 3450"/>
                <a:gd name="p0x2" fmla="*/ 0 w 15"/>
                <a:gd name="p0y2" fmla="*/ 3450 h 3450"/>
                <a:gd name="p0x3" fmla="*/ 0 w 15"/>
                <a:gd name="p0y3" fmla="*/ 0 h 3450"/>
                <a:gd name="p0x4" fmla="*/ 15 w 15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3067574" y="2033588"/>
            <a:ext cx="63706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制造商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2739333" y="2279333"/>
            <a:ext cx="1598419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>
                <a:solidFill>
                  <a:schemeClr val="tx2"/>
                </a:solidFill>
                <a:latin typeface="MiSans Demibold" panose="00000700000000000000" charset="-122"/>
                <a:ea typeface="MiSans Demibold" panose="00000700000000000000" charset="-122"/>
              </a:rPr>
              <a:t>500+</a:t>
            </a:r>
            <a:endParaRPr sz="3600" b="1">
              <a:solidFill>
                <a:schemeClr val="tx2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352925" y="1304925"/>
            <a:ext cx="1619250" cy="2190750"/>
            <a:chOff x="6855" y="2055"/>
            <a:chExt cx="2550" cy="3450"/>
          </a:xfrm>
        </p:grpSpPr>
        <p:sp>
          <p:nvSpPr>
            <p:cNvPr id="17" name="任意多边形 16"/>
            <p:cNvSpPr/>
            <p:nvPr>
              <p:custDataLst>
                <p:tags r:id="rId12"/>
              </p:custDataLst>
            </p:nvPr>
          </p:nvSpPr>
          <p:spPr>
            <a:xfrm>
              <a:off x="6855" y="2055"/>
              <a:ext cx="2550" cy="3450"/>
            </a:xfrm>
            <a:custGeom>
              <a:avLst/>
              <a:gdLst>
                <a:gd name="sw" fmla="*/ 1 w 2550"/>
                <a:gd name="sh" fmla="*/ 1 h 3450"/>
                <a:gd name="mins" fmla="min sw sh"/>
                <a:gd name="dsw" fmla="+- 0 sw mins"/>
                <a:gd name="dsh" fmla="+- 0 sh mins"/>
                <a:gd name="p0x0" fmla="*/ 0 w 2550"/>
                <a:gd name="p0y0" fmla="*/ 0 h 3450"/>
                <a:gd name="p0x1" fmla="*/ 2550 w 2550"/>
                <a:gd name="p0y1" fmla="*/ 0 h 3450"/>
                <a:gd name="p0x2" fmla="*/ 2550 w 2550"/>
                <a:gd name="p0y2" fmla="*/ 3450 h 3450"/>
                <a:gd name="p0x3" fmla="*/ 0 w 2550"/>
                <a:gd name="p0y3" fmla="*/ 3450 h 3450"/>
                <a:gd name="p0x4" fmla="*/ 0 w 2550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3"/>
              </p:custDataLst>
            </p:nvPr>
          </p:nvSpPr>
          <p:spPr>
            <a:xfrm>
              <a:off x="9390" y="2055"/>
              <a:ext cx="15" cy="3450"/>
            </a:xfrm>
            <a:custGeom>
              <a:avLst/>
              <a:gdLst>
                <a:gd name="sw" fmla="*/ 1 w 15"/>
                <a:gd name="sh" fmla="*/ 1 h 3450"/>
                <a:gd name="mins" fmla="min sw sh"/>
                <a:gd name="dsw" fmla="+- 0 sw mins"/>
                <a:gd name="dsh" fmla="+- 0 sh mins"/>
                <a:gd name="p0x0" fmla="*/ 15 w 15"/>
                <a:gd name="p0y0" fmla="*/ 0 h 3450"/>
                <a:gd name="p0x1" fmla="*/ 15 w 15"/>
                <a:gd name="p0y1" fmla="*/ 3450 h 3450"/>
                <a:gd name="p0x2" fmla="*/ 0 w 15"/>
                <a:gd name="p0y2" fmla="*/ 3450 h 3450"/>
                <a:gd name="p0x3" fmla="*/ 0 w 15"/>
                <a:gd name="p0y3" fmla="*/ 0 h 3450"/>
                <a:gd name="p0x4" fmla="*/ 15 w 15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4677670" y="2033588"/>
            <a:ext cx="9601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同总线产品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4368327" y="2279333"/>
            <a:ext cx="1883721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>
                <a:solidFill>
                  <a:schemeClr val="tx2"/>
                </a:solidFill>
                <a:latin typeface="MiSans Demibold" panose="00000700000000000000" charset="-122"/>
                <a:ea typeface="MiSans Demibold" panose="00000700000000000000" charset="-122"/>
              </a:rPr>
              <a:t>7000+</a:t>
            </a:r>
            <a:endParaRPr sz="3600" b="1">
              <a:solidFill>
                <a:schemeClr val="tx2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6124575" y="1938338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chemeClr val="tx2"/>
                </a:solidFill>
                <a:cs typeface="+mn-lt"/>
              </a:rPr>
              <a:t>同总线互操作</a:t>
            </a:r>
            <a:endParaRPr sz="1200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17"/>
            </p:custDataLst>
          </p:nvPr>
        </p:nvSpPr>
        <p:spPr>
          <a:xfrm>
            <a:off x="7119620" y="1868805"/>
            <a:ext cx="809625" cy="338455"/>
          </a:xfrm>
          <a:custGeom>
            <a:avLst/>
            <a:gdLst>
              <a:gd name="sw" fmla="*/ 1 w 1275"/>
              <a:gd name="sh" fmla="*/ 1 h 532"/>
              <a:gd name="mins" fmla="min sw sh"/>
              <a:gd name="dsw" fmla="+- 0 sw mins"/>
              <a:gd name="dsh" fmla="+- 0 sh mins"/>
              <a:gd name="p0x0" fmla="*/ 210 w 1275"/>
              <a:gd name="p0y0" fmla="*/ 0 h 532"/>
              <a:gd name="p0x1" fmla="*/ 1065 w 1275"/>
              <a:gd name="p0y1" fmla="*/ 0 h 532"/>
              <a:gd name="p0x2" fmla="*/ 1180 w 1275"/>
              <a:gd name="p0y2" fmla="*/ 0 h 532"/>
              <a:gd name="p0x3" fmla="*/ 1275 w 1275"/>
              <a:gd name="p0y3" fmla="*/ 94 h 532"/>
              <a:gd name="p0x4" fmla="*/ 1275 w 1275"/>
              <a:gd name="p0y4" fmla="*/ 210 h 532"/>
              <a:gd name="p0x5" fmla="*/ 1275 w 1275"/>
              <a:gd name="p0y5" fmla="*/ 322 h 532"/>
              <a:gd name="p0x6" fmla="*/ 1275 w 1275"/>
              <a:gd name="p0y6" fmla="*/ 438 h 532"/>
              <a:gd name="p0x7" fmla="*/ 1180 w 1275"/>
              <a:gd name="p0y7" fmla="*/ 532 h 532"/>
              <a:gd name="p0x8" fmla="*/ 1065 w 1275"/>
              <a:gd name="p0y8" fmla="*/ 532 h 532"/>
              <a:gd name="p0x9" fmla="*/ 210 w 1275"/>
              <a:gd name="p0y9" fmla="*/ 532 h 532"/>
              <a:gd name="p0x10" fmla="*/ 94 w 1275"/>
              <a:gd name="p0y10" fmla="*/ 532 h 532"/>
              <a:gd name="p0x11" fmla="*/ 0 w 1275"/>
              <a:gd name="p0y11" fmla="*/ 438 h 532"/>
              <a:gd name="p0x12" fmla="*/ 0 w 1275"/>
              <a:gd name="p0y12" fmla="*/ 322 h 532"/>
              <a:gd name="p0x13" fmla="*/ 0 w 1275"/>
              <a:gd name="p0y13" fmla="*/ 210 h 532"/>
              <a:gd name="p0x14" fmla="*/ 0 w 1275"/>
              <a:gd name="p0y14" fmla="*/ 94 h 532"/>
              <a:gd name="p0x15" fmla="*/ 94 w 1275"/>
              <a:gd name="p0y15" fmla="*/ 0 h 532"/>
              <a:gd name="p0x16" fmla="*/ 210 w 1275"/>
              <a:gd name="p0y16" fmla="*/ 0 h 5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7239076" y="1912144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西门子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19"/>
            </p:custDataLst>
          </p:nvPr>
        </p:nvSpPr>
        <p:spPr>
          <a:xfrm>
            <a:off x="8014970" y="1868805"/>
            <a:ext cx="628650" cy="338455"/>
          </a:xfrm>
          <a:custGeom>
            <a:avLst/>
            <a:gdLst>
              <a:gd name="sw" fmla="*/ 1 w 990"/>
              <a:gd name="sh" fmla="*/ 1 h 532"/>
              <a:gd name="mins" fmla="min sw sh"/>
              <a:gd name="dsw" fmla="+- 0 sw mins"/>
              <a:gd name="dsh" fmla="+- 0 sh mins"/>
              <a:gd name="p0x0" fmla="*/ 210 w 990"/>
              <a:gd name="p0y0" fmla="*/ 0 h 532"/>
              <a:gd name="p0x1" fmla="*/ 780 w 990"/>
              <a:gd name="p0y1" fmla="*/ 0 h 532"/>
              <a:gd name="p0x2" fmla="*/ 895 w 990"/>
              <a:gd name="p0y2" fmla="*/ 0 h 532"/>
              <a:gd name="p0x3" fmla="*/ 990 w 990"/>
              <a:gd name="p0y3" fmla="*/ 94 h 532"/>
              <a:gd name="p0x4" fmla="*/ 990 w 990"/>
              <a:gd name="p0y4" fmla="*/ 210 h 532"/>
              <a:gd name="p0x5" fmla="*/ 990 w 990"/>
              <a:gd name="p0y5" fmla="*/ 322 h 532"/>
              <a:gd name="p0x6" fmla="*/ 990 w 990"/>
              <a:gd name="p0y6" fmla="*/ 438 h 532"/>
              <a:gd name="p0x7" fmla="*/ 895 w 990"/>
              <a:gd name="p0y7" fmla="*/ 532 h 532"/>
              <a:gd name="p0x8" fmla="*/ 780 w 990"/>
              <a:gd name="p0y8" fmla="*/ 532 h 532"/>
              <a:gd name="p0x9" fmla="*/ 210 w 990"/>
              <a:gd name="p0y9" fmla="*/ 532 h 532"/>
              <a:gd name="p0x10" fmla="*/ 94 w 990"/>
              <a:gd name="p0y10" fmla="*/ 532 h 532"/>
              <a:gd name="p0x11" fmla="*/ 0 w 990"/>
              <a:gd name="p0y11" fmla="*/ 438 h 532"/>
              <a:gd name="p0x12" fmla="*/ 0 w 990"/>
              <a:gd name="p0y12" fmla="*/ 322 h 532"/>
              <a:gd name="p0x13" fmla="*/ 0 w 990"/>
              <a:gd name="p0y13" fmla="*/ 210 h 532"/>
              <a:gd name="p0x14" fmla="*/ 0 w 990"/>
              <a:gd name="p0y14" fmla="*/ 94 h 532"/>
              <a:gd name="p0x15" fmla="*/ 94 w 990"/>
              <a:gd name="p0y15" fmla="*/ 0 h 532"/>
              <a:gd name="p0x16" fmla="*/ 210 w 990"/>
              <a:gd name="p0y16" fmla="*/ 0 h 5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0"/>
            </p:custDataLst>
          </p:nvPr>
        </p:nvSpPr>
        <p:spPr>
          <a:xfrm>
            <a:off x="8134426" y="1912144"/>
            <a:ext cx="58102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ABB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1"/>
            </p:custDataLst>
          </p:nvPr>
        </p:nvSpPr>
        <p:spPr>
          <a:xfrm>
            <a:off x="8729345" y="1868805"/>
            <a:ext cx="809625" cy="338455"/>
          </a:xfrm>
          <a:custGeom>
            <a:avLst/>
            <a:gdLst>
              <a:gd name="sw" fmla="*/ 1 w 1275"/>
              <a:gd name="sh" fmla="*/ 1 h 532"/>
              <a:gd name="mins" fmla="min sw sh"/>
              <a:gd name="dsw" fmla="+- 0 sw mins"/>
              <a:gd name="dsh" fmla="+- 0 sh mins"/>
              <a:gd name="p0x0" fmla="*/ 210 w 1275"/>
              <a:gd name="p0y0" fmla="*/ 0 h 532"/>
              <a:gd name="p0x1" fmla="*/ 1065 w 1275"/>
              <a:gd name="p0y1" fmla="*/ 0 h 532"/>
              <a:gd name="p0x2" fmla="*/ 1180 w 1275"/>
              <a:gd name="p0y2" fmla="*/ 0 h 532"/>
              <a:gd name="p0x3" fmla="*/ 1275 w 1275"/>
              <a:gd name="p0y3" fmla="*/ 94 h 532"/>
              <a:gd name="p0x4" fmla="*/ 1275 w 1275"/>
              <a:gd name="p0y4" fmla="*/ 210 h 532"/>
              <a:gd name="p0x5" fmla="*/ 1275 w 1275"/>
              <a:gd name="p0y5" fmla="*/ 322 h 532"/>
              <a:gd name="p0x6" fmla="*/ 1275 w 1275"/>
              <a:gd name="p0y6" fmla="*/ 438 h 532"/>
              <a:gd name="p0x7" fmla="*/ 1180 w 1275"/>
              <a:gd name="p0y7" fmla="*/ 532 h 532"/>
              <a:gd name="p0x8" fmla="*/ 1065 w 1275"/>
              <a:gd name="p0y8" fmla="*/ 532 h 532"/>
              <a:gd name="p0x9" fmla="*/ 210 w 1275"/>
              <a:gd name="p0y9" fmla="*/ 532 h 532"/>
              <a:gd name="p0x10" fmla="*/ 94 w 1275"/>
              <a:gd name="p0y10" fmla="*/ 532 h 532"/>
              <a:gd name="p0x11" fmla="*/ 0 w 1275"/>
              <a:gd name="p0y11" fmla="*/ 438 h 532"/>
              <a:gd name="p0x12" fmla="*/ 0 w 1275"/>
              <a:gd name="p0y12" fmla="*/ 322 h 532"/>
              <a:gd name="p0x13" fmla="*/ 0 w 1275"/>
              <a:gd name="p0y13" fmla="*/ 210 h 532"/>
              <a:gd name="p0x14" fmla="*/ 0 w 1275"/>
              <a:gd name="p0y14" fmla="*/ 94 h 532"/>
              <a:gd name="p0x15" fmla="*/ 94 w 1275"/>
              <a:gd name="p0y15" fmla="*/ 0 h 532"/>
              <a:gd name="p0x16" fmla="*/ 210 w 1275"/>
              <a:gd name="p0y16" fmla="*/ 0 h 5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8848801" y="1912144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施耐德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9624695" y="1868805"/>
            <a:ext cx="619125" cy="338455"/>
          </a:xfrm>
          <a:custGeom>
            <a:avLst/>
            <a:gdLst>
              <a:gd name="sw" fmla="*/ 1 w 975"/>
              <a:gd name="sh" fmla="*/ 1 h 532"/>
              <a:gd name="mins" fmla="min sw sh"/>
              <a:gd name="dsw" fmla="+- 0 sw mins"/>
              <a:gd name="dsh" fmla="+- 0 sh mins"/>
              <a:gd name="p0x0" fmla="*/ 210 w 975"/>
              <a:gd name="p0y0" fmla="*/ 0 h 532"/>
              <a:gd name="p0x1" fmla="*/ 765 w 975"/>
              <a:gd name="p0y1" fmla="*/ 0 h 532"/>
              <a:gd name="p0x2" fmla="*/ 880 w 975"/>
              <a:gd name="p0y2" fmla="*/ 0 h 532"/>
              <a:gd name="p0x3" fmla="*/ 975 w 975"/>
              <a:gd name="p0y3" fmla="*/ 94 h 532"/>
              <a:gd name="p0x4" fmla="*/ 975 w 975"/>
              <a:gd name="p0y4" fmla="*/ 210 h 532"/>
              <a:gd name="p0x5" fmla="*/ 975 w 975"/>
              <a:gd name="p0y5" fmla="*/ 322 h 532"/>
              <a:gd name="p0x6" fmla="*/ 975 w 975"/>
              <a:gd name="p0y6" fmla="*/ 438 h 532"/>
              <a:gd name="p0x7" fmla="*/ 880 w 975"/>
              <a:gd name="p0y7" fmla="*/ 532 h 532"/>
              <a:gd name="p0x8" fmla="*/ 765 w 975"/>
              <a:gd name="p0y8" fmla="*/ 532 h 532"/>
              <a:gd name="p0x9" fmla="*/ 210 w 975"/>
              <a:gd name="p0y9" fmla="*/ 532 h 532"/>
              <a:gd name="p0x10" fmla="*/ 94 w 975"/>
              <a:gd name="p0y10" fmla="*/ 532 h 532"/>
              <a:gd name="p0x11" fmla="*/ 0 w 975"/>
              <a:gd name="p0y11" fmla="*/ 438 h 532"/>
              <a:gd name="p0x12" fmla="*/ 0 w 975"/>
              <a:gd name="p0y12" fmla="*/ 322 h 532"/>
              <a:gd name="p0x13" fmla="*/ 0 w 975"/>
              <a:gd name="p0y13" fmla="*/ 210 h 532"/>
              <a:gd name="p0x14" fmla="*/ 0 w 975"/>
              <a:gd name="p0y14" fmla="*/ 94 h 532"/>
              <a:gd name="p0x15" fmla="*/ 94 w 975"/>
              <a:gd name="p0y15" fmla="*/ 0 h 532"/>
              <a:gd name="p0x16" fmla="*/ 210 w 975"/>
              <a:gd name="p0y16" fmla="*/ 0 h 5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744151" y="1912144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吉徕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6124575" y="2312194"/>
            <a:ext cx="52578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3E5C6E"/>
                </a:solidFill>
                <a:cs typeface="+mn-lt"/>
              </a:rPr>
              <a:t>500+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制造商、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7000+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产品同总线互操作，西门子、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ABB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、施耐德、吉徕</a:t>
            </a:r>
            <a:r>
              <a:rPr sz="1500" b="1">
                <a:solidFill>
                  <a:schemeClr val="tx2"/>
                </a:solidFill>
                <a:cs typeface="+mn-lt"/>
              </a:rPr>
              <a:t>自由混搭</a:t>
            </a:r>
            <a:r>
              <a:rPr sz="1500">
                <a:solidFill>
                  <a:srgbClr val="3E5C6E"/>
                </a:solidFill>
                <a:cs typeface="+mn-lt"/>
              </a:rPr>
              <a:t>。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26"/>
            </p:custDataLst>
          </p:nvPr>
        </p:nvSpPr>
        <p:spPr>
          <a:xfrm>
            <a:off x="581025" y="1190956"/>
            <a:ext cx="47625" cy="24186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" h="3809">
                <a:moveTo>
                  <a:pt x="75" y="3809"/>
                </a:moveTo>
                <a:cubicBezTo>
                  <a:pt x="28" y="3752"/>
                  <a:pt x="0" y="3679"/>
                  <a:pt x="0" y="3599"/>
                </a:cubicBezTo>
                <a:lnTo>
                  <a:pt x="0" y="209"/>
                </a:lnTo>
                <a:cubicBezTo>
                  <a:pt x="0" y="130"/>
                  <a:pt x="28" y="57"/>
                  <a:pt x="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7"/>
            </p:custDataLst>
          </p:nvPr>
        </p:nvSpPr>
        <p:spPr>
          <a:xfrm>
            <a:off x="575945" y="3890645"/>
            <a:ext cx="11039475" cy="2581275"/>
          </a:xfrm>
          <a:custGeom>
            <a:avLst/>
            <a:gdLst>
              <a:gd name="sw" fmla="*/ 1 w 17385"/>
              <a:gd name="sh" fmla="*/ 1 h 4065"/>
              <a:gd name="mins" fmla="min sw sh"/>
              <a:gd name="dsw" fmla="+- 0 sw mins"/>
              <a:gd name="dsh" fmla="+- 0 sh mins"/>
              <a:gd name="p0x0" fmla="*/ 330 w 17385"/>
              <a:gd name="p0y0" fmla="*/ 0 h 4065"/>
              <a:gd name="p0x1" fmla="*/ 17055 w 17385"/>
              <a:gd name="p0y1" fmla="*/ 0 h 4065"/>
              <a:gd name="p0x2" fmla="*/ 17237 w 17385"/>
              <a:gd name="p0y2" fmla="*/ 0 h 4065"/>
              <a:gd name="p0x3" fmla="*/ 17385 w 17385"/>
              <a:gd name="p0y3" fmla="*/ 147 h 4065"/>
              <a:gd name="p0x4" fmla="*/ 17385 w 17385"/>
              <a:gd name="p0y4" fmla="*/ 330 h 4065"/>
              <a:gd name="p0x5" fmla="*/ 17385 w 17385"/>
              <a:gd name="p0y5" fmla="*/ 3735 h 4065"/>
              <a:gd name="p0x6" fmla="*/ 17385 w 17385"/>
              <a:gd name="p0y6" fmla="*/ 3917 h 4065"/>
              <a:gd name="p0x7" fmla="*/ 17237 w 17385"/>
              <a:gd name="p0y7" fmla="*/ 4065 h 4065"/>
              <a:gd name="p0x8" fmla="*/ 17055 w 17385"/>
              <a:gd name="p0y8" fmla="*/ 4065 h 4065"/>
              <a:gd name="p0x9" fmla="*/ 330 w 17385"/>
              <a:gd name="p0y9" fmla="*/ 4065 h 4065"/>
              <a:gd name="p0x10" fmla="*/ 147 w 17385"/>
              <a:gd name="p0y10" fmla="*/ 4065 h 4065"/>
              <a:gd name="p0x11" fmla="*/ 0 w 17385"/>
              <a:gd name="p0y11" fmla="*/ 3917 h 4065"/>
              <a:gd name="p0x12" fmla="*/ 0 w 17385"/>
              <a:gd name="p0y12" fmla="*/ 3735 h 4065"/>
              <a:gd name="p0x13" fmla="*/ 0 w 17385"/>
              <a:gd name="p0y13" fmla="*/ 330 h 4065"/>
              <a:gd name="p0x14" fmla="*/ 0 w 17385"/>
              <a:gd name="p0y14" fmla="*/ 147 h 4065"/>
              <a:gd name="p0x15" fmla="*/ 147 w 17385"/>
              <a:gd name="p0y15" fmla="*/ 0 h 4065"/>
              <a:gd name="p0x16" fmla="*/ 330 w 173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809625" y="4086225"/>
            <a:ext cx="1619250" cy="2190750"/>
            <a:chOff x="1275" y="6435"/>
            <a:chExt cx="2550" cy="3450"/>
          </a:xfrm>
        </p:grpSpPr>
        <p:sp>
          <p:nvSpPr>
            <p:cNvPr id="35" name="任意多边形 34"/>
            <p:cNvSpPr/>
            <p:nvPr>
              <p:custDataLst>
                <p:tags r:id="rId28"/>
              </p:custDataLst>
            </p:nvPr>
          </p:nvSpPr>
          <p:spPr>
            <a:xfrm>
              <a:off x="1275" y="6435"/>
              <a:ext cx="2550" cy="3450"/>
            </a:xfrm>
            <a:custGeom>
              <a:avLst/>
              <a:gdLst>
                <a:gd name="sw" fmla="*/ 1 w 2550"/>
                <a:gd name="sh" fmla="*/ 1 h 3450"/>
                <a:gd name="mins" fmla="min sw sh"/>
                <a:gd name="dsw" fmla="+- 0 sw mins"/>
                <a:gd name="dsh" fmla="+- 0 sh mins"/>
                <a:gd name="p0x0" fmla="*/ 0 w 2550"/>
                <a:gd name="p0y0" fmla="*/ 0 h 3450"/>
                <a:gd name="p0x1" fmla="*/ 2550 w 2550"/>
                <a:gd name="p0y1" fmla="*/ 0 h 3450"/>
                <a:gd name="p0x2" fmla="*/ 2550 w 2550"/>
                <a:gd name="p0y2" fmla="*/ 3450 h 3450"/>
                <a:gd name="p0x3" fmla="*/ 0 w 2550"/>
                <a:gd name="p0y3" fmla="*/ 3450 h 3450"/>
                <a:gd name="p0x4" fmla="*/ 0 w 2550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29"/>
              </p:custDataLst>
            </p:nvPr>
          </p:nvSpPr>
          <p:spPr>
            <a:xfrm>
              <a:off x="3810" y="6435"/>
              <a:ext cx="15" cy="3450"/>
            </a:xfrm>
            <a:custGeom>
              <a:avLst/>
              <a:gdLst>
                <a:gd name="sw" fmla="*/ 1 w 15"/>
                <a:gd name="sh" fmla="*/ 1 h 3450"/>
                <a:gd name="mins" fmla="min sw sh"/>
                <a:gd name="dsw" fmla="+- 0 sw mins"/>
                <a:gd name="dsh" fmla="+- 0 sh mins"/>
                <a:gd name="p0x0" fmla="*/ 15 w 15"/>
                <a:gd name="p0y0" fmla="*/ 0 h 3450"/>
                <a:gd name="p0x1" fmla="*/ 15 w 15"/>
                <a:gd name="p0y1" fmla="*/ 3450 h 3450"/>
                <a:gd name="p0x2" fmla="*/ 0 w 15"/>
                <a:gd name="p0y2" fmla="*/ 3450 h 3450"/>
                <a:gd name="p0x3" fmla="*/ 0 w 15"/>
                <a:gd name="p0y3" fmla="*/ 0 h 3450"/>
                <a:gd name="p0x4" fmla="*/ 15 w 15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>
            <p:custDataLst>
              <p:tags r:id="rId30"/>
            </p:custDataLst>
          </p:nvPr>
        </p:nvSpPr>
        <p:spPr>
          <a:xfrm>
            <a:off x="1010917" y="4479608"/>
            <a:ext cx="1130875" cy="1032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141605" algn="ctr">
              <a:lnSpc>
                <a:spcPct val="104000"/>
              </a:lnSpc>
            </a:pPr>
            <a:r>
              <a:rPr sz="2100" b="1" spc="126">
                <a:solidFill>
                  <a:srgbClr val="16384F"/>
                </a:solidFill>
                <a:cs typeface="+mn-lt"/>
              </a:rPr>
              <a:t>一次布线，终身升级</a:t>
            </a:r>
            <a:endParaRPr sz="2100" b="1" spc="126">
              <a:solidFill>
                <a:srgbClr val="16384F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31"/>
            </p:custDataLst>
          </p:nvPr>
        </p:nvSpPr>
        <p:spPr>
          <a:xfrm>
            <a:off x="1075690" y="5576570"/>
            <a:ext cx="1000760" cy="285750"/>
          </a:xfrm>
          <a:custGeom>
            <a:avLst/>
            <a:gdLst>
              <a:gd name="sw" fmla="*/ 1 w 1575"/>
              <a:gd name="sh" fmla="*/ 1 h 450"/>
              <a:gd name="mins" fmla="min sw sh"/>
              <a:gd name="dsw" fmla="+- 0 sw mins"/>
              <a:gd name="dsh" fmla="+- 0 sh mins"/>
              <a:gd name="p0x0" fmla="*/ 225 w 1575"/>
              <a:gd name="p0y0" fmla="*/ 0 h 450"/>
              <a:gd name="p0x1" fmla="*/ 1350 w 1575"/>
              <a:gd name="p0y1" fmla="*/ 0 h 450"/>
              <a:gd name="p0x2" fmla="*/ 1474 w 1575"/>
              <a:gd name="p0y2" fmla="*/ 0 h 450"/>
              <a:gd name="p0x3" fmla="*/ 1575 w 1575"/>
              <a:gd name="p0y3" fmla="*/ 100 h 450"/>
              <a:gd name="p0x4" fmla="*/ 1575 w 1575"/>
              <a:gd name="p0y4" fmla="*/ 225 h 450"/>
              <a:gd name="p0x5" fmla="*/ 1575 w 1575"/>
              <a:gd name="p0y5" fmla="*/ 349 h 450"/>
              <a:gd name="p0x6" fmla="*/ 1474 w 1575"/>
              <a:gd name="p0y6" fmla="*/ 450 h 450"/>
              <a:gd name="p0x7" fmla="*/ 1350 w 1575"/>
              <a:gd name="p0y7" fmla="*/ 450 h 450"/>
              <a:gd name="p0x8" fmla="*/ 225 w 1575"/>
              <a:gd name="p0y8" fmla="*/ 450 h 450"/>
              <a:gd name="p0x9" fmla="*/ 100 w 1575"/>
              <a:gd name="p0y9" fmla="*/ 450 h 450"/>
              <a:gd name="p0x10" fmla="*/ 0 w 1575"/>
              <a:gd name="p0y10" fmla="*/ 349 h 450"/>
              <a:gd name="p0x11" fmla="*/ 0 w 1575"/>
              <a:gd name="p0y11" fmla="*/ 225 h 450"/>
              <a:gd name="p0x12" fmla="*/ 0 w 1575"/>
              <a:gd name="p0y12" fmla="*/ 100 h 450"/>
              <a:gd name="p0x13" fmla="*/ 100 w 1575"/>
              <a:gd name="p0y13" fmla="*/ 0 h 450"/>
              <a:gd name="p0x14" fmla="*/ 225 w 157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2"/>
            </p:custDataLst>
          </p:nvPr>
        </p:nvSpPr>
        <p:spPr>
          <a:xfrm>
            <a:off x="1119111" y="5619750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3E5C6E"/>
                </a:solidFill>
                <a:cs typeface="+mn-lt"/>
              </a:rPr>
              <a:t>不砸墙换线</a:t>
            </a:r>
            <a:endParaRPr sz="1200">
              <a:solidFill>
                <a:srgbClr val="3E5C6E"/>
              </a:solidFill>
              <a:cs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2581275" y="4086225"/>
            <a:ext cx="1619250" cy="2190750"/>
            <a:chOff x="4065" y="6435"/>
            <a:chExt cx="2550" cy="3450"/>
          </a:xfrm>
        </p:grpSpPr>
        <p:sp>
          <p:nvSpPr>
            <p:cNvPr id="41" name="任意多边形 40"/>
            <p:cNvSpPr/>
            <p:nvPr>
              <p:custDataLst>
                <p:tags r:id="rId33"/>
              </p:custDataLst>
            </p:nvPr>
          </p:nvSpPr>
          <p:spPr>
            <a:xfrm>
              <a:off x="4065" y="6435"/>
              <a:ext cx="2550" cy="3450"/>
            </a:xfrm>
            <a:custGeom>
              <a:avLst/>
              <a:gdLst>
                <a:gd name="sw" fmla="*/ 1 w 2550"/>
                <a:gd name="sh" fmla="*/ 1 h 3450"/>
                <a:gd name="mins" fmla="min sw sh"/>
                <a:gd name="dsw" fmla="+- 0 sw mins"/>
                <a:gd name="dsh" fmla="+- 0 sh mins"/>
                <a:gd name="p0x0" fmla="*/ 0 w 2550"/>
                <a:gd name="p0y0" fmla="*/ 0 h 3450"/>
                <a:gd name="p0x1" fmla="*/ 2550 w 2550"/>
                <a:gd name="p0y1" fmla="*/ 0 h 3450"/>
                <a:gd name="p0x2" fmla="*/ 2550 w 2550"/>
                <a:gd name="p0y2" fmla="*/ 3450 h 3450"/>
                <a:gd name="p0x3" fmla="*/ 0 w 2550"/>
                <a:gd name="p0y3" fmla="*/ 3450 h 3450"/>
                <a:gd name="p0x4" fmla="*/ 0 w 2550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4"/>
              </p:custDataLst>
            </p:nvPr>
          </p:nvSpPr>
          <p:spPr>
            <a:xfrm>
              <a:off x="6600" y="6435"/>
              <a:ext cx="15" cy="3450"/>
            </a:xfrm>
            <a:custGeom>
              <a:avLst/>
              <a:gdLst>
                <a:gd name="sw" fmla="*/ 1 w 15"/>
                <a:gd name="sh" fmla="*/ 1 h 3450"/>
                <a:gd name="mins" fmla="min sw sh"/>
                <a:gd name="dsw" fmla="+- 0 sw mins"/>
                <a:gd name="dsh" fmla="+- 0 sh mins"/>
                <a:gd name="p0x0" fmla="*/ 15 w 15"/>
                <a:gd name="p0y0" fmla="*/ 0 h 3450"/>
                <a:gd name="p0x1" fmla="*/ 15 w 15"/>
                <a:gd name="p0y1" fmla="*/ 3450 h 3450"/>
                <a:gd name="p0x2" fmla="*/ 0 w 15"/>
                <a:gd name="p0y2" fmla="*/ 3450 h 3450"/>
                <a:gd name="p0x3" fmla="*/ 0 w 15"/>
                <a:gd name="p0y3" fmla="*/ 0 h 3450"/>
                <a:gd name="p0x4" fmla="*/ 15 w 15"/>
                <a:gd name="p0y4" fmla="*/ 0 h 34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4" name="文本框 43"/>
          <p:cNvSpPr txBox="1"/>
          <p:nvPr>
            <p:custDataLst>
              <p:tags r:id="rId35"/>
            </p:custDataLst>
          </p:nvPr>
        </p:nvSpPr>
        <p:spPr>
          <a:xfrm>
            <a:off x="2986830" y="4814888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节点上限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36"/>
            </p:custDataLst>
          </p:nvPr>
        </p:nvSpPr>
        <p:spPr>
          <a:xfrm>
            <a:off x="2596677" y="5060633"/>
            <a:ext cx="1883721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>
                <a:solidFill>
                  <a:schemeClr val="tx2"/>
                </a:solidFill>
                <a:latin typeface="MiSans Demibold" panose="00000700000000000000" charset="-122"/>
                <a:ea typeface="MiSans Demibold" panose="00000700000000000000" charset="-122"/>
              </a:rPr>
              <a:t>65535</a:t>
            </a:r>
            <a:endParaRPr sz="3600" b="1">
              <a:solidFill>
                <a:schemeClr val="tx2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37"/>
            </p:custDataLst>
          </p:nvPr>
        </p:nvSpPr>
        <p:spPr>
          <a:xfrm>
            <a:off x="4352925" y="471963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chemeClr val="tx2"/>
                </a:solidFill>
                <a:cs typeface="+mn-lt"/>
              </a:rPr>
              <a:t>关键速率</a:t>
            </a:r>
            <a:endParaRPr sz="1200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38"/>
            </p:custDataLst>
          </p:nvPr>
        </p:nvSpPr>
        <p:spPr>
          <a:xfrm>
            <a:off x="5043170" y="4650105"/>
            <a:ext cx="1047750" cy="338455"/>
          </a:xfrm>
          <a:custGeom>
            <a:avLst/>
            <a:gdLst>
              <a:gd name="sw" fmla="*/ 1 w 1650"/>
              <a:gd name="sh" fmla="*/ 1 h 532"/>
              <a:gd name="mins" fmla="min sw sh"/>
              <a:gd name="dsw" fmla="+- 0 sw mins"/>
              <a:gd name="dsh" fmla="+- 0 sh mins"/>
              <a:gd name="p0x0" fmla="*/ 210 w 1650"/>
              <a:gd name="p0y0" fmla="*/ 0 h 532"/>
              <a:gd name="p0x1" fmla="*/ 1440 w 1650"/>
              <a:gd name="p0y1" fmla="*/ 0 h 532"/>
              <a:gd name="p0x2" fmla="*/ 1556 w 1650"/>
              <a:gd name="p0y2" fmla="*/ 0 h 532"/>
              <a:gd name="p0x3" fmla="*/ 1650 w 1650"/>
              <a:gd name="p0y3" fmla="*/ 94 h 532"/>
              <a:gd name="p0x4" fmla="*/ 1650 w 1650"/>
              <a:gd name="p0y4" fmla="*/ 210 h 532"/>
              <a:gd name="p0x5" fmla="*/ 1650 w 1650"/>
              <a:gd name="p0y5" fmla="*/ 322 h 532"/>
              <a:gd name="p0x6" fmla="*/ 1650 w 1650"/>
              <a:gd name="p0y6" fmla="*/ 438 h 532"/>
              <a:gd name="p0x7" fmla="*/ 1556 w 1650"/>
              <a:gd name="p0y7" fmla="*/ 532 h 532"/>
              <a:gd name="p0x8" fmla="*/ 1440 w 1650"/>
              <a:gd name="p0y8" fmla="*/ 532 h 532"/>
              <a:gd name="p0x9" fmla="*/ 210 w 1650"/>
              <a:gd name="p0y9" fmla="*/ 532 h 532"/>
              <a:gd name="p0x10" fmla="*/ 94 w 1650"/>
              <a:gd name="p0y10" fmla="*/ 532 h 532"/>
              <a:gd name="p0x11" fmla="*/ 0 w 1650"/>
              <a:gd name="p0y11" fmla="*/ 438 h 532"/>
              <a:gd name="p0x12" fmla="*/ 0 w 1650"/>
              <a:gd name="p0y12" fmla="*/ 322 h 532"/>
              <a:gd name="p0x13" fmla="*/ 0 w 1650"/>
              <a:gd name="p0y13" fmla="*/ 210 h 532"/>
              <a:gd name="p0x14" fmla="*/ 0 w 1650"/>
              <a:gd name="p0y14" fmla="*/ 94 h 532"/>
              <a:gd name="p0x15" fmla="*/ 94 w 1650"/>
              <a:gd name="p0y15" fmla="*/ 0 h 532"/>
              <a:gd name="p0x16" fmla="*/ 210 w 1650"/>
              <a:gd name="p0y16" fmla="*/ 0 h 5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39"/>
            </p:custDataLst>
          </p:nvPr>
        </p:nvSpPr>
        <p:spPr>
          <a:xfrm>
            <a:off x="5162626" y="4693444"/>
            <a:ext cx="100034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9600bps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40"/>
            </p:custDataLst>
          </p:nvPr>
        </p:nvSpPr>
        <p:spPr>
          <a:xfrm>
            <a:off x="6176645" y="4650105"/>
            <a:ext cx="1856740" cy="338455"/>
          </a:xfrm>
          <a:custGeom>
            <a:avLst/>
            <a:gdLst>
              <a:gd name="sw" fmla="*/ 1 w 2923"/>
              <a:gd name="sh" fmla="*/ 1 h 532"/>
              <a:gd name="mins" fmla="min sw sh"/>
              <a:gd name="dsw" fmla="+- 0 sw mins"/>
              <a:gd name="dsh" fmla="+- 0 sh mins"/>
              <a:gd name="p0x0" fmla="*/ 210 w 2923"/>
              <a:gd name="p0y0" fmla="*/ 0 h 532"/>
              <a:gd name="p0x1" fmla="*/ 2713 w 2923"/>
              <a:gd name="p0y1" fmla="*/ 0 h 532"/>
              <a:gd name="p0x2" fmla="*/ 2829 w 2923"/>
              <a:gd name="p0y2" fmla="*/ 0 h 532"/>
              <a:gd name="p0x3" fmla="*/ 2923 w 2923"/>
              <a:gd name="p0y3" fmla="*/ 94 h 532"/>
              <a:gd name="p0x4" fmla="*/ 2923 w 2923"/>
              <a:gd name="p0y4" fmla="*/ 210 h 532"/>
              <a:gd name="p0x5" fmla="*/ 2923 w 2923"/>
              <a:gd name="p0y5" fmla="*/ 322 h 532"/>
              <a:gd name="p0x6" fmla="*/ 2923 w 2923"/>
              <a:gd name="p0y6" fmla="*/ 438 h 532"/>
              <a:gd name="p0x7" fmla="*/ 2829 w 2923"/>
              <a:gd name="p0y7" fmla="*/ 532 h 532"/>
              <a:gd name="p0x8" fmla="*/ 2713 w 2923"/>
              <a:gd name="p0y8" fmla="*/ 532 h 532"/>
              <a:gd name="p0x9" fmla="*/ 210 w 2923"/>
              <a:gd name="p0y9" fmla="*/ 532 h 532"/>
              <a:gd name="p0x10" fmla="*/ 94 w 2923"/>
              <a:gd name="p0y10" fmla="*/ 532 h 532"/>
              <a:gd name="p0x11" fmla="*/ 0 w 2923"/>
              <a:gd name="p0y11" fmla="*/ 438 h 532"/>
              <a:gd name="p0x12" fmla="*/ 0 w 2923"/>
              <a:gd name="p0y12" fmla="*/ 322 h 532"/>
              <a:gd name="p0x13" fmla="*/ 0 w 2923"/>
              <a:gd name="p0y13" fmla="*/ 210 h 532"/>
              <a:gd name="p0x14" fmla="*/ 0 w 2923"/>
              <a:gd name="p0y14" fmla="*/ 94 h 532"/>
              <a:gd name="p0x15" fmla="*/ 94 w 2923"/>
              <a:gd name="p0y15" fmla="*/ 0 h 532"/>
              <a:gd name="p0x16" fmla="*/ 210 w 2923"/>
              <a:gd name="p0y16" fmla="*/ 0 h 5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1"/>
            </p:custDataLst>
          </p:nvPr>
        </p:nvSpPr>
        <p:spPr>
          <a:xfrm>
            <a:off x="6296320" y="4693444"/>
            <a:ext cx="180900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chemeClr val="tx2"/>
                </a:solidFill>
                <a:cs typeface="+mn-lt"/>
              </a:rPr>
              <a:t>单总线最远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1000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米</a:t>
            </a:r>
            <a:endParaRPr lang="zh-CN" altLang="en-US"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1" name="任意多边形 50"/>
          <p:cNvSpPr/>
          <p:nvPr>
            <p:custDataLst>
              <p:tags r:id="rId42"/>
            </p:custDataLst>
          </p:nvPr>
        </p:nvSpPr>
        <p:spPr>
          <a:xfrm>
            <a:off x="8119110" y="4650105"/>
            <a:ext cx="1553845" cy="338455"/>
          </a:xfrm>
          <a:custGeom>
            <a:avLst/>
            <a:gdLst>
              <a:gd name="sw" fmla="*/ 1 w 2446"/>
              <a:gd name="sh" fmla="*/ 1 h 532"/>
              <a:gd name="mins" fmla="min sw sh"/>
              <a:gd name="dsw" fmla="+- 0 sw mins"/>
              <a:gd name="dsh" fmla="+- 0 sh mins"/>
              <a:gd name="p0x0" fmla="*/ 210 w 2446"/>
              <a:gd name="p0y0" fmla="*/ 0 h 532"/>
              <a:gd name="p0x1" fmla="*/ 2236 w 2446"/>
              <a:gd name="p0y1" fmla="*/ 0 h 532"/>
              <a:gd name="p0x2" fmla="*/ 2352 w 2446"/>
              <a:gd name="p0y2" fmla="*/ 0 h 532"/>
              <a:gd name="p0x3" fmla="*/ 2446 w 2446"/>
              <a:gd name="p0y3" fmla="*/ 94 h 532"/>
              <a:gd name="p0x4" fmla="*/ 2446 w 2446"/>
              <a:gd name="p0y4" fmla="*/ 210 h 532"/>
              <a:gd name="p0x5" fmla="*/ 2446 w 2446"/>
              <a:gd name="p0y5" fmla="*/ 322 h 532"/>
              <a:gd name="p0x6" fmla="*/ 2446 w 2446"/>
              <a:gd name="p0y6" fmla="*/ 438 h 532"/>
              <a:gd name="p0x7" fmla="*/ 2352 w 2446"/>
              <a:gd name="p0y7" fmla="*/ 532 h 532"/>
              <a:gd name="p0x8" fmla="*/ 2236 w 2446"/>
              <a:gd name="p0y8" fmla="*/ 532 h 532"/>
              <a:gd name="p0x9" fmla="*/ 210 w 2446"/>
              <a:gd name="p0y9" fmla="*/ 532 h 532"/>
              <a:gd name="p0x10" fmla="*/ 94 w 2446"/>
              <a:gd name="p0y10" fmla="*/ 532 h 532"/>
              <a:gd name="p0x11" fmla="*/ 0 w 2446"/>
              <a:gd name="p0y11" fmla="*/ 438 h 532"/>
              <a:gd name="p0x12" fmla="*/ 0 w 2446"/>
              <a:gd name="p0y12" fmla="*/ 322 h 532"/>
              <a:gd name="p0x13" fmla="*/ 0 w 2446"/>
              <a:gd name="p0y13" fmla="*/ 210 h 532"/>
              <a:gd name="p0x14" fmla="*/ 0 w 2446"/>
              <a:gd name="p0y14" fmla="*/ 94 h 532"/>
              <a:gd name="p0x15" fmla="*/ 94 w 2446"/>
              <a:gd name="p0y15" fmla="*/ 0 h 532"/>
              <a:gd name="p0x16" fmla="*/ 210 w 2446"/>
              <a:gd name="p0y16" fmla="*/ 0 h 5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43"/>
            </p:custDataLst>
          </p:nvPr>
        </p:nvSpPr>
        <p:spPr>
          <a:xfrm>
            <a:off x="8238677" y="4693444"/>
            <a:ext cx="150592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>
                <a:solidFill>
                  <a:schemeClr val="tx2"/>
                </a:solidFill>
                <a:cs typeface="+mn-lt"/>
              </a:rPr>
              <a:t>ETS</a:t>
            </a:r>
            <a:r>
              <a:rPr lang="zh-CN" sz="1500">
                <a:solidFill>
                  <a:schemeClr val="tx2"/>
                </a:solidFill>
                <a:cs typeface="+mn-lt"/>
              </a:rPr>
              <a:t>软件调逻辑</a:t>
            </a:r>
            <a:endParaRPr lang="zh-CN"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3" name="文本框 52"/>
          <p:cNvSpPr txBox="1"/>
          <p:nvPr>
            <p:custDataLst>
              <p:tags r:id="rId44"/>
            </p:custDataLst>
          </p:nvPr>
        </p:nvSpPr>
        <p:spPr>
          <a:xfrm>
            <a:off x="4352925" y="5093494"/>
            <a:ext cx="709083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E5C6E"/>
                </a:solidFill>
                <a:cs typeface="+mn-lt"/>
              </a:rPr>
              <a:t>双绞线随水电预埋，速率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</a:t>
            </a:r>
            <a:r>
              <a:rPr sz="1500" b="1">
                <a:solidFill>
                  <a:schemeClr val="tx2"/>
                </a:solidFill>
                <a:cs typeface="+mn-lt"/>
              </a:rPr>
              <a:t>9600bps</a:t>
            </a:r>
            <a:r>
              <a:rPr lang="zh-CN" sz="1500">
                <a:solidFill>
                  <a:srgbClr val="3E5C6E"/>
                </a:solidFill>
                <a:cs typeface="+mn-lt"/>
              </a:rPr>
              <a:t>，单总线最远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1000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米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；耦合器扩展后最多支持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</a:t>
            </a:r>
            <a:endParaRPr lang="en-US" altLang="zh-CN" sz="1500">
              <a:solidFill>
                <a:srgbClr val="3E5C6E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lang="en-US" altLang="zh-CN" sz="1500" b="1">
                <a:solidFill>
                  <a:schemeClr val="tx2"/>
                </a:solidFill>
                <a:cs typeface="+mn-lt"/>
              </a:rPr>
              <a:t>65535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个节点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；后期改场景用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ETS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软件</a:t>
            </a:r>
            <a:r>
              <a:rPr sz="1500">
                <a:solidFill>
                  <a:srgbClr val="3E5C6E"/>
                </a:solidFill>
                <a:cs typeface="+mn-lt"/>
              </a:rPr>
              <a:t>调逻辑，不砸墙换线。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45"/>
            </p:custDataLst>
          </p:nvPr>
        </p:nvSpPr>
        <p:spPr>
          <a:xfrm>
            <a:off x="581025" y="3972256"/>
            <a:ext cx="47625" cy="24186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" h="3809">
                <a:moveTo>
                  <a:pt x="75" y="3809"/>
                </a:moveTo>
                <a:cubicBezTo>
                  <a:pt x="28" y="3752"/>
                  <a:pt x="0" y="3679"/>
                  <a:pt x="0" y="3599"/>
                </a:cubicBezTo>
                <a:lnTo>
                  <a:pt x="0" y="209"/>
                </a:lnTo>
                <a:cubicBezTo>
                  <a:pt x="0" y="130"/>
                  <a:pt x="28" y="57"/>
                  <a:pt x="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高端别墅正在把</a:t>
            </a:r>
            <a:r>
              <a:rPr lang="en-US" altLang="zh-CN"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 KNX </a:t>
            </a:r>
            <a:r>
              <a:rPr lang="zh-CN" altLang="en-US"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变成标配</a:t>
            </a:r>
            <a:endParaRPr lang="zh-CN" altLang="en-US"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23" name="任意多边形 22"/>
          <p:cNvSpPr/>
          <p:nvPr>
            <p:custDataLst>
              <p:tags r:id="rId2"/>
            </p:custDataLst>
          </p:nvPr>
        </p:nvSpPr>
        <p:spPr>
          <a:xfrm>
            <a:off x="571500" y="5894070"/>
            <a:ext cx="11049000" cy="582930"/>
          </a:xfrm>
          <a:custGeom>
            <a:avLst/>
            <a:gdLst>
              <a:gd name="sw" fmla="*/ 1 w 17400"/>
              <a:gd name="sh" fmla="*/ 1 h 917"/>
              <a:gd name="mins" fmla="min sw sh"/>
              <a:gd name="dsw" fmla="+- 0 sw mins"/>
              <a:gd name="dsh" fmla="+- 0 sh mins"/>
              <a:gd name="p0x0" fmla="*/ 210 w 17400"/>
              <a:gd name="p0y0" fmla="*/ 0 h 917"/>
              <a:gd name="p0x1" fmla="*/ 17190 w 17400"/>
              <a:gd name="p0y1" fmla="*/ 0 h 917"/>
              <a:gd name="p0x2" fmla="*/ 17305 w 17400"/>
              <a:gd name="p0y2" fmla="*/ 0 h 917"/>
              <a:gd name="p0x3" fmla="*/ 17400 w 17400"/>
              <a:gd name="p0y3" fmla="*/ 94 h 917"/>
              <a:gd name="p0x4" fmla="*/ 17400 w 17400"/>
              <a:gd name="p0y4" fmla="*/ 210 h 917"/>
              <a:gd name="p0x5" fmla="*/ 17400 w 17400"/>
              <a:gd name="p0y5" fmla="*/ 707 h 917"/>
              <a:gd name="p0x6" fmla="*/ 17400 w 17400"/>
              <a:gd name="p0y6" fmla="*/ 823 h 917"/>
              <a:gd name="p0x7" fmla="*/ 17305 w 17400"/>
              <a:gd name="p0y7" fmla="*/ 917 h 917"/>
              <a:gd name="p0x8" fmla="*/ 17190 w 17400"/>
              <a:gd name="p0y8" fmla="*/ 917 h 917"/>
              <a:gd name="p0x9" fmla="*/ 210 w 17400"/>
              <a:gd name="p0y9" fmla="*/ 917 h 917"/>
              <a:gd name="p0x10" fmla="*/ 94 w 17400"/>
              <a:gd name="p0y10" fmla="*/ 917 h 917"/>
              <a:gd name="p0x11" fmla="*/ 0 w 17400"/>
              <a:gd name="p0y11" fmla="*/ 823 h 917"/>
              <a:gd name="p0x12" fmla="*/ 0 w 17400"/>
              <a:gd name="p0y12" fmla="*/ 707 h 917"/>
              <a:gd name="p0x13" fmla="*/ 0 w 17400"/>
              <a:gd name="p0y13" fmla="*/ 210 h 917"/>
              <a:gd name="p0x14" fmla="*/ 0 w 17400"/>
              <a:gd name="p0y14" fmla="*/ 94 h 917"/>
              <a:gd name="p0x15" fmla="*/ 94 w 17400"/>
              <a:gd name="p0y15" fmla="*/ 0 h 917"/>
              <a:gd name="p0x16" fmla="*/ 210 w 17400"/>
              <a:gd name="p0y16" fmla="*/ 0 h 9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"/>
            </p:custDataLst>
          </p:nvPr>
        </p:nvSpPr>
        <p:spPr>
          <a:xfrm>
            <a:off x="723900" y="5992225"/>
            <a:ext cx="7939687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 i="1">
                <a:solidFill>
                  <a:srgbClr val="3E5C6E"/>
                </a:solidFill>
                <a:cs typeface="+mn-lt"/>
              </a:rPr>
              <a:t>当高价值住宅把</a:t>
            </a:r>
            <a:r>
              <a:rPr lang="en-US" altLang="zh-CN" i="1">
                <a:solidFill>
                  <a:srgbClr val="3E5C6E"/>
                </a:solidFill>
                <a:cs typeface="+mn-lt"/>
              </a:rPr>
              <a:t> KNX </a:t>
            </a:r>
            <a:r>
              <a:rPr lang="zh-CN" altLang="en-US" i="1">
                <a:solidFill>
                  <a:srgbClr val="3E5C6E"/>
                </a:solidFill>
                <a:cs typeface="+mn-lt"/>
              </a:rPr>
              <a:t>当作品质门槛，选择它就是对</a:t>
            </a:r>
            <a:r>
              <a:rPr b="1" i="1">
                <a:solidFill>
                  <a:schemeClr val="accent1"/>
                </a:solidFill>
                <a:cs typeface="+mn-lt"/>
              </a:rPr>
              <a:t>资产长期价值</a:t>
            </a:r>
            <a:r>
              <a:rPr i="1">
                <a:solidFill>
                  <a:srgbClr val="3E5C6E"/>
                </a:solidFill>
                <a:cs typeface="+mn-lt"/>
              </a:rPr>
              <a:t>的负责。</a:t>
            </a:r>
            <a:endParaRPr i="1">
              <a:solidFill>
                <a:srgbClr val="3E5C6E"/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11039475" cy="2047875"/>
          </a:xfrm>
          <a:custGeom>
            <a:avLst/>
            <a:gdLst>
              <a:gd name="sw" fmla="*/ 1 w 17385"/>
              <a:gd name="sh" fmla="*/ 1 h 3225"/>
              <a:gd name="mins" fmla="min sw sh"/>
              <a:gd name="dsw" fmla="+- 0 sw mins"/>
              <a:gd name="dsh" fmla="+- 0 sh mins"/>
              <a:gd name="p0x0" fmla="*/ 210 w 17385"/>
              <a:gd name="p0y0" fmla="*/ 0 h 3225"/>
              <a:gd name="p0x1" fmla="*/ 17175 w 17385"/>
              <a:gd name="p0y1" fmla="*/ 0 h 3225"/>
              <a:gd name="p0x2" fmla="*/ 17290 w 17385"/>
              <a:gd name="p0y2" fmla="*/ 0 h 3225"/>
              <a:gd name="p0x3" fmla="*/ 17385 w 17385"/>
              <a:gd name="p0y3" fmla="*/ 94 h 3225"/>
              <a:gd name="p0x4" fmla="*/ 17385 w 17385"/>
              <a:gd name="p0y4" fmla="*/ 210 h 3225"/>
              <a:gd name="p0x5" fmla="*/ 17385 w 17385"/>
              <a:gd name="p0y5" fmla="*/ 3015 h 3225"/>
              <a:gd name="p0x6" fmla="*/ 17385 w 17385"/>
              <a:gd name="p0y6" fmla="*/ 3130 h 3225"/>
              <a:gd name="p0x7" fmla="*/ 17290 w 17385"/>
              <a:gd name="p0y7" fmla="*/ 3225 h 3225"/>
              <a:gd name="p0x8" fmla="*/ 17175 w 17385"/>
              <a:gd name="p0y8" fmla="*/ 3225 h 3225"/>
              <a:gd name="p0x9" fmla="*/ 210 w 17385"/>
              <a:gd name="p0y9" fmla="*/ 3225 h 3225"/>
              <a:gd name="p0x10" fmla="*/ 94 w 17385"/>
              <a:gd name="p0y10" fmla="*/ 3225 h 3225"/>
              <a:gd name="p0x11" fmla="*/ 0 w 17385"/>
              <a:gd name="p0y11" fmla="*/ 3130 h 3225"/>
              <a:gd name="p0x12" fmla="*/ 0 w 17385"/>
              <a:gd name="p0y12" fmla="*/ 3015 h 3225"/>
              <a:gd name="p0x13" fmla="*/ 0 w 17385"/>
              <a:gd name="p0y13" fmla="*/ 210 h 3225"/>
              <a:gd name="p0x14" fmla="*/ 0 w 17385"/>
              <a:gd name="p0y14" fmla="*/ 94 h 3225"/>
              <a:gd name="p0x15" fmla="*/ 94 w 17385"/>
              <a:gd name="p0y15" fmla="*/ 0 h 3225"/>
              <a:gd name="p0x16" fmla="*/ 210 w 17385"/>
              <a:gd name="p0y16" fmla="*/ 0 h 32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754762" y="1766888"/>
            <a:ext cx="1703860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820</a:t>
            </a:r>
            <a:r>
              <a:rPr sz="2400" b="1">
                <a:solidFill>
                  <a:schemeClr val="tx2"/>
                </a:solidFill>
                <a:cs typeface="+mn-lt"/>
              </a:rPr>
              <a:t>亿元</a:t>
            </a:r>
            <a:endParaRPr sz="24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987525" y="224790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3E5C6E"/>
                </a:solidFill>
                <a:cs typeface="+mn-lt"/>
              </a:rPr>
              <a:t>市场规模</a:t>
            </a:r>
            <a:endParaRPr sz="1350">
              <a:solidFill>
                <a:srgbClr val="3E5C6E"/>
              </a:solidFill>
              <a:cs typeface="+mn-lt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4251325" y="1228725"/>
            <a:ext cx="9525" cy="1809750"/>
          </a:xfrm>
          <a:prstGeom prst="rect">
            <a:avLst/>
          </a:prstGeom>
          <a:solidFill>
            <a:schemeClr val="bg2">
              <a:lumMod val="54545"/>
              <a:lumOff val="4545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524500" y="1766888"/>
            <a:ext cx="1524000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超七成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5581650" y="2247900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3E5C6E"/>
                </a:solidFill>
                <a:cs typeface="+mn-lt"/>
              </a:rPr>
              <a:t>豪宅预装率</a:t>
            </a:r>
            <a:endParaRPr sz="1350">
              <a:solidFill>
                <a:srgbClr val="3E5C6E"/>
              </a:solidFill>
              <a:cs typeface="+mn-lt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7931150" y="1228725"/>
            <a:ext cx="9525" cy="1809750"/>
          </a:xfrm>
          <a:prstGeom prst="rect">
            <a:avLst/>
          </a:prstGeom>
          <a:solidFill>
            <a:schemeClr val="bg2">
              <a:lumMod val="54545"/>
              <a:lumOff val="4545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9204351" y="1766888"/>
            <a:ext cx="1524000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超一半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9004326" y="2247900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3E5C6E"/>
                </a:solidFill>
                <a:cs typeface="+mn-lt"/>
              </a:rPr>
              <a:t>最大应用市场占比</a:t>
            </a:r>
            <a:endParaRPr sz="1350">
              <a:solidFill>
                <a:srgbClr val="3E5C6E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575945" y="3395345"/>
            <a:ext cx="3597275" cy="2379345"/>
          </a:xfrm>
          <a:custGeom>
            <a:avLst/>
            <a:gdLst>
              <a:gd name="sw" fmla="*/ 1 w 5664"/>
              <a:gd name="sh" fmla="*/ 1 h 3747"/>
              <a:gd name="mins" fmla="min sw sh"/>
              <a:gd name="dsw" fmla="+- 0 sw mins"/>
              <a:gd name="dsh" fmla="+- 0 sh mins"/>
              <a:gd name="p0x0" fmla="*/ 120 w 5664"/>
              <a:gd name="p0y0" fmla="*/ 0 h 3747"/>
              <a:gd name="p0x1" fmla="*/ 5544 w 5664"/>
              <a:gd name="p0y1" fmla="*/ 0 h 3747"/>
              <a:gd name="p0x2" fmla="*/ 5611 w 5664"/>
              <a:gd name="p0y2" fmla="*/ 0 h 3747"/>
              <a:gd name="p0x3" fmla="*/ 5664 w 5664"/>
              <a:gd name="p0y3" fmla="*/ 53 h 3747"/>
              <a:gd name="p0x4" fmla="*/ 5664 w 5664"/>
              <a:gd name="p0y4" fmla="*/ 120 h 3747"/>
              <a:gd name="p0x5" fmla="*/ 5664 w 5664"/>
              <a:gd name="p0y5" fmla="*/ 3627 h 3747"/>
              <a:gd name="p0x6" fmla="*/ 5664 w 5664"/>
              <a:gd name="p0y6" fmla="*/ 3693 h 3747"/>
              <a:gd name="p0x7" fmla="*/ 5611 w 5664"/>
              <a:gd name="p0y7" fmla="*/ 3747 h 3747"/>
              <a:gd name="p0x8" fmla="*/ 5544 w 5664"/>
              <a:gd name="p0y8" fmla="*/ 3747 h 3747"/>
              <a:gd name="p0x9" fmla="*/ 120 w 5664"/>
              <a:gd name="p0y9" fmla="*/ 3747 h 3747"/>
              <a:gd name="p0x10" fmla="*/ 53 w 5664"/>
              <a:gd name="p0y10" fmla="*/ 3747 h 3747"/>
              <a:gd name="p0x11" fmla="*/ 0 w 5664"/>
              <a:gd name="p0y11" fmla="*/ 3693 h 3747"/>
              <a:gd name="p0x12" fmla="*/ 0 w 5664"/>
              <a:gd name="p0y12" fmla="*/ 3627 h 3747"/>
              <a:gd name="p0x13" fmla="*/ 0 w 5664"/>
              <a:gd name="p0y13" fmla="*/ 120 h 3747"/>
              <a:gd name="p0x14" fmla="*/ 0 w 5664"/>
              <a:gd name="p0y14" fmla="*/ 53 h 3747"/>
              <a:gd name="p0x15" fmla="*/ 53 w 5664"/>
              <a:gd name="p0y15" fmla="*/ 0 h 3747"/>
              <a:gd name="p0x16" fmla="*/ 120 w 5664"/>
              <a:gd name="p0y16" fmla="*/ 0 h 37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771525" y="4132878"/>
            <a:ext cx="109426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820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599086" y="4323378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亿元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771525" y="4694853"/>
            <a:ext cx="32067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3E5C6E"/>
                </a:solidFill>
                <a:cs typeface="+mn-lt"/>
              </a:rPr>
              <a:t>2026 </a:t>
            </a:r>
            <a:r>
              <a:rPr lang="zh-CN" sz="1500">
                <a:solidFill>
                  <a:srgbClr val="3E5C6E"/>
                </a:solidFill>
                <a:cs typeface="+mn-lt"/>
              </a:rPr>
              <a:t>年中国别墅智能家居市场规模</a:t>
            </a:r>
            <a:endParaRPr lang="zh-CN"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4297045" y="3395345"/>
            <a:ext cx="3597275" cy="2379345"/>
          </a:xfrm>
          <a:custGeom>
            <a:avLst/>
            <a:gdLst>
              <a:gd name="sw" fmla="*/ 1 w 5664"/>
              <a:gd name="sh" fmla="*/ 1 h 3747"/>
              <a:gd name="mins" fmla="min sw sh"/>
              <a:gd name="dsw" fmla="+- 0 sw mins"/>
              <a:gd name="dsh" fmla="+- 0 sh mins"/>
              <a:gd name="p0x0" fmla="*/ 120 w 5664"/>
              <a:gd name="p0y0" fmla="*/ 0 h 3747"/>
              <a:gd name="p0x1" fmla="*/ 5544 w 5664"/>
              <a:gd name="p0y1" fmla="*/ 0 h 3747"/>
              <a:gd name="p0x2" fmla="*/ 5611 w 5664"/>
              <a:gd name="p0y2" fmla="*/ 0 h 3747"/>
              <a:gd name="p0x3" fmla="*/ 5664 w 5664"/>
              <a:gd name="p0y3" fmla="*/ 53 h 3747"/>
              <a:gd name="p0x4" fmla="*/ 5664 w 5664"/>
              <a:gd name="p0y4" fmla="*/ 120 h 3747"/>
              <a:gd name="p0x5" fmla="*/ 5664 w 5664"/>
              <a:gd name="p0y5" fmla="*/ 3627 h 3747"/>
              <a:gd name="p0x6" fmla="*/ 5664 w 5664"/>
              <a:gd name="p0y6" fmla="*/ 3693 h 3747"/>
              <a:gd name="p0x7" fmla="*/ 5611 w 5664"/>
              <a:gd name="p0y7" fmla="*/ 3747 h 3747"/>
              <a:gd name="p0x8" fmla="*/ 5544 w 5664"/>
              <a:gd name="p0y8" fmla="*/ 3747 h 3747"/>
              <a:gd name="p0x9" fmla="*/ 120 w 5664"/>
              <a:gd name="p0y9" fmla="*/ 3747 h 3747"/>
              <a:gd name="p0x10" fmla="*/ 53 w 5664"/>
              <a:gd name="p0y10" fmla="*/ 3747 h 3747"/>
              <a:gd name="p0x11" fmla="*/ 0 w 5664"/>
              <a:gd name="p0y11" fmla="*/ 3693 h 3747"/>
              <a:gd name="p0x12" fmla="*/ 0 w 5664"/>
              <a:gd name="p0y12" fmla="*/ 3627 h 3747"/>
              <a:gd name="p0x13" fmla="*/ 0 w 5664"/>
              <a:gd name="p0y13" fmla="*/ 120 h 3747"/>
              <a:gd name="p0x14" fmla="*/ 0 w 5664"/>
              <a:gd name="p0y14" fmla="*/ 53 h 3747"/>
              <a:gd name="p0x15" fmla="*/ 53 w 5664"/>
              <a:gd name="p0y15" fmla="*/ 0 h 3747"/>
              <a:gd name="p0x16" fmla="*/ 120 w 5664"/>
              <a:gd name="p0y16" fmla="*/ 0 h 37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4492599" y="3980478"/>
            <a:ext cx="1524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超七成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4492599" y="4542453"/>
            <a:ext cx="32067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E5C6E"/>
                </a:solidFill>
                <a:cs typeface="+mn-lt"/>
              </a:rPr>
              <a:t>单价超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5000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美元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/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㎡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豪宅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KNX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预装率</a:t>
            </a:r>
            <a:endParaRPr lang="zh-CN" altLang="en-US"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8018145" y="3395345"/>
            <a:ext cx="3597275" cy="2379345"/>
          </a:xfrm>
          <a:custGeom>
            <a:avLst/>
            <a:gdLst>
              <a:gd name="sw" fmla="*/ 1 w 5664"/>
              <a:gd name="sh" fmla="*/ 1 h 3747"/>
              <a:gd name="mins" fmla="min sw sh"/>
              <a:gd name="dsw" fmla="+- 0 sw mins"/>
              <a:gd name="dsh" fmla="+- 0 sh mins"/>
              <a:gd name="p0x0" fmla="*/ 120 w 5664"/>
              <a:gd name="p0y0" fmla="*/ 0 h 3747"/>
              <a:gd name="p0x1" fmla="*/ 5544 w 5664"/>
              <a:gd name="p0y1" fmla="*/ 0 h 3747"/>
              <a:gd name="p0x2" fmla="*/ 5611 w 5664"/>
              <a:gd name="p0y2" fmla="*/ 0 h 3747"/>
              <a:gd name="p0x3" fmla="*/ 5664 w 5664"/>
              <a:gd name="p0y3" fmla="*/ 53 h 3747"/>
              <a:gd name="p0x4" fmla="*/ 5664 w 5664"/>
              <a:gd name="p0y4" fmla="*/ 120 h 3747"/>
              <a:gd name="p0x5" fmla="*/ 5664 w 5664"/>
              <a:gd name="p0y5" fmla="*/ 3627 h 3747"/>
              <a:gd name="p0x6" fmla="*/ 5664 w 5664"/>
              <a:gd name="p0y6" fmla="*/ 3693 h 3747"/>
              <a:gd name="p0x7" fmla="*/ 5611 w 5664"/>
              <a:gd name="p0y7" fmla="*/ 3747 h 3747"/>
              <a:gd name="p0x8" fmla="*/ 5544 w 5664"/>
              <a:gd name="p0y8" fmla="*/ 3747 h 3747"/>
              <a:gd name="p0x9" fmla="*/ 120 w 5664"/>
              <a:gd name="p0y9" fmla="*/ 3747 h 3747"/>
              <a:gd name="p0x10" fmla="*/ 53 w 5664"/>
              <a:gd name="p0y10" fmla="*/ 3747 h 3747"/>
              <a:gd name="p0x11" fmla="*/ 0 w 5664"/>
              <a:gd name="p0y11" fmla="*/ 3693 h 3747"/>
              <a:gd name="p0x12" fmla="*/ 0 w 5664"/>
              <a:gd name="p0y12" fmla="*/ 3627 h 3747"/>
              <a:gd name="p0x13" fmla="*/ 0 w 5664"/>
              <a:gd name="p0y13" fmla="*/ 120 h 3747"/>
              <a:gd name="p0x14" fmla="*/ 0 w 5664"/>
              <a:gd name="p0y14" fmla="*/ 53 h 3747"/>
              <a:gd name="p0x15" fmla="*/ 53 w 5664"/>
              <a:gd name="p0y15" fmla="*/ 0 h 3747"/>
              <a:gd name="p0x16" fmla="*/ 120 w 5664"/>
              <a:gd name="p0y16" fmla="*/ 0 h 37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8213674" y="4132878"/>
            <a:ext cx="1524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超一半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8213674" y="4694853"/>
            <a:ext cx="32067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E5C6E"/>
                </a:solidFill>
                <a:cs typeface="+mn-lt"/>
              </a:rPr>
              <a:t>住宅楼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KNX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应用占比</a:t>
            </a:r>
            <a:endParaRPr lang="zh-CN" altLang="en-US" sz="1500">
              <a:solidFill>
                <a:srgbClr val="3E5C6E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80260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23599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  <a:endParaRPr sz="6000" b="1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432334"/>
            <a:ext cx="54300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16384F"/>
                </a:solidFill>
                <a:latin typeface="+mj-lt"/>
                <a:ea typeface="+mj-ea"/>
                <a:cs typeface="+mj-lt"/>
              </a:rPr>
              <a:t>全屋场景，一屏掌控</a:t>
            </a:r>
            <a:endParaRPr sz="4200" b="1" spc="84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666750" y="4436110"/>
            <a:ext cx="1143000" cy="9525"/>
          </a:xfrm>
          <a:prstGeom prst="rect">
            <a:avLst/>
          </a:prstGeom>
          <a:solidFill>
            <a:schemeClr val="accent1">
              <a:alpha val="1803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4736306"/>
            <a:ext cx="2716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E5C6E"/>
                </a:solidFill>
                <a:cs typeface="+mn-lt"/>
              </a:rPr>
              <a:t>让每一个生活场景都恰到好处</a:t>
            </a:r>
            <a:endParaRPr sz="1500" spc="30">
              <a:solidFill>
                <a:srgbClr val="3E5C6E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66900"/>
            <a:ext cx="4826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88595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灯光：不止开关，更懂氛围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9712ec1b-b4a2-11f1-8983-4afedfe5e86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45" r="13" b="45"/>
          <a:stretch>
            <a:fillRect/>
          </a:stretch>
        </p:blipFill>
        <p:spPr>
          <a:xfrm>
            <a:off x="571500" y="1104917"/>
            <a:ext cx="4851400" cy="537206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210" y="0"/>
                </a:moveTo>
                <a:lnTo>
                  <a:pt x="7430" y="0"/>
                </a:lnTo>
                <a:cubicBezTo>
                  <a:pt x="7546" y="0"/>
                  <a:pt x="7640" y="94"/>
                  <a:pt x="7640" y="210"/>
                </a:cubicBezTo>
                <a:lnTo>
                  <a:pt x="7640" y="8250"/>
                </a:lnTo>
                <a:cubicBezTo>
                  <a:pt x="7640" y="8366"/>
                  <a:pt x="7546" y="8460"/>
                  <a:pt x="7430" y="8460"/>
                </a:cubicBezTo>
                <a:lnTo>
                  <a:pt x="210" y="8460"/>
                </a:lnTo>
                <a:cubicBezTo>
                  <a:pt x="94" y="8460"/>
                  <a:pt x="0" y="8366"/>
                  <a:pt x="0" y="825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689600" y="1104900"/>
            <a:ext cx="5930900" cy="666750"/>
          </a:xfrm>
          <a:custGeom>
            <a:avLst/>
            <a:gdLst>
              <a:gd name="sw" fmla="*/ 1 w 9339"/>
              <a:gd name="sh" fmla="*/ 1 h 1050"/>
              <a:gd name="mins" fmla="min sw sh"/>
              <a:gd name="dsw" fmla="+- 0 sw mins"/>
              <a:gd name="dsh" fmla="+- 0 sh mins"/>
              <a:gd name="p0x0" fmla="*/ 210 w 9339"/>
              <a:gd name="p0y0" fmla="*/ 0 h 1050"/>
              <a:gd name="p0x1" fmla="*/ 9129 w 9339"/>
              <a:gd name="p0y1" fmla="*/ 0 h 1050"/>
              <a:gd name="p0x2" fmla="*/ 9245 w 9339"/>
              <a:gd name="p0y2" fmla="*/ 0 h 1050"/>
              <a:gd name="p0x3" fmla="*/ 9339 w 9339"/>
              <a:gd name="p0y3" fmla="*/ 94 h 1050"/>
              <a:gd name="p0x4" fmla="*/ 9339 w 9339"/>
              <a:gd name="p0y4" fmla="*/ 210 h 1050"/>
              <a:gd name="p0x5" fmla="*/ 9339 w 9339"/>
              <a:gd name="p0y5" fmla="*/ 840 h 1050"/>
              <a:gd name="p0x6" fmla="*/ 9339 w 9339"/>
              <a:gd name="p0y6" fmla="*/ 955 h 1050"/>
              <a:gd name="p0x7" fmla="*/ 9245 w 9339"/>
              <a:gd name="p0y7" fmla="*/ 1050 h 1050"/>
              <a:gd name="p0x8" fmla="*/ 9129 w 9339"/>
              <a:gd name="p0y8" fmla="*/ 1050 h 1050"/>
              <a:gd name="p0x9" fmla="*/ 210 w 9339"/>
              <a:gd name="p0y9" fmla="*/ 1050 h 1050"/>
              <a:gd name="p0x10" fmla="*/ 94 w 9339"/>
              <a:gd name="p0y10" fmla="*/ 1050 h 1050"/>
              <a:gd name="p0x11" fmla="*/ 0 w 9339"/>
              <a:gd name="p0y11" fmla="*/ 955 h 1050"/>
              <a:gd name="p0x12" fmla="*/ 0 w 9339"/>
              <a:gd name="p0y12" fmla="*/ 840 h 1050"/>
              <a:gd name="p0x13" fmla="*/ 0 w 9339"/>
              <a:gd name="p0y13" fmla="*/ 210 h 1050"/>
              <a:gd name="p0x14" fmla="*/ 0 w 9339"/>
              <a:gd name="p0y14" fmla="*/ 94 h 1050"/>
              <a:gd name="p0x15" fmla="*/ 94 w 9339"/>
              <a:gd name="p0y15" fmla="*/ 0 h 1050"/>
              <a:gd name="p0x16" fmla="*/ 210 w 9339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80716" y="1280160"/>
            <a:ext cx="375062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>
                <a:solidFill>
                  <a:srgbClr val="FFFFFF"/>
                </a:solidFill>
                <a:cs typeface="+mn-lt"/>
              </a:rPr>
              <a:t>KNX </a:t>
            </a:r>
            <a:r>
              <a:rPr lang="zh-CN">
                <a:solidFill>
                  <a:srgbClr val="FFFFFF"/>
                </a:solidFill>
                <a:cs typeface="+mn-lt"/>
              </a:rPr>
              <a:t>灯光不只是开关，</a:t>
            </a:r>
            <a:r>
              <a:rPr b="1">
                <a:solidFill>
                  <a:srgbClr val="FFFFFF"/>
                </a:solidFill>
                <a:cs typeface="+mn-lt"/>
              </a:rPr>
              <a:t>更懂氛围</a:t>
            </a:r>
            <a:r>
              <a:rPr>
                <a:solidFill>
                  <a:srgbClr val="FFFFFF"/>
                </a:solidFill>
                <a:cs typeface="+mn-lt"/>
              </a:rPr>
              <a:t>。</a:t>
            </a:r>
            <a:endParaRPr>
              <a:solidFill>
                <a:srgbClr val="FFFFFF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5694680" y="1890395"/>
            <a:ext cx="5920740" cy="3800475"/>
          </a:xfrm>
          <a:custGeom>
            <a:avLst/>
            <a:gdLst>
              <a:gd name="sw" fmla="*/ 1 w 9324"/>
              <a:gd name="sh" fmla="*/ 1 h 5985"/>
              <a:gd name="mins" fmla="min sw sh"/>
              <a:gd name="dsw" fmla="+- 0 sw mins"/>
              <a:gd name="dsh" fmla="+- 0 sh mins"/>
              <a:gd name="p0x0" fmla="*/ 330 w 9324"/>
              <a:gd name="p0y0" fmla="*/ 0 h 5985"/>
              <a:gd name="p0x1" fmla="*/ 8994 w 9324"/>
              <a:gd name="p0y1" fmla="*/ 0 h 5985"/>
              <a:gd name="p0x2" fmla="*/ 9176 w 9324"/>
              <a:gd name="p0y2" fmla="*/ 0 h 5985"/>
              <a:gd name="p0x3" fmla="*/ 9324 w 9324"/>
              <a:gd name="p0y3" fmla="*/ 147 h 5985"/>
              <a:gd name="p0x4" fmla="*/ 9324 w 9324"/>
              <a:gd name="p0y4" fmla="*/ 330 h 5985"/>
              <a:gd name="p0x5" fmla="*/ 9324 w 9324"/>
              <a:gd name="p0y5" fmla="*/ 5655 h 5985"/>
              <a:gd name="p0x6" fmla="*/ 9324 w 9324"/>
              <a:gd name="p0y6" fmla="*/ 5837 h 5985"/>
              <a:gd name="p0x7" fmla="*/ 9176 w 9324"/>
              <a:gd name="p0y7" fmla="*/ 5985 h 5985"/>
              <a:gd name="p0x8" fmla="*/ 8994 w 9324"/>
              <a:gd name="p0y8" fmla="*/ 5985 h 5985"/>
              <a:gd name="p0x9" fmla="*/ 330 w 9324"/>
              <a:gd name="p0y9" fmla="*/ 5985 h 5985"/>
              <a:gd name="p0x10" fmla="*/ 147 w 9324"/>
              <a:gd name="p0y10" fmla="*/ 5985 h 5985"/>
              <a:gd name="p0x11" fmla="*/ 0 w 9324"/>
              <a:gd name="p0y11" fmla="*/ 5837 h 5985"/>
              <a:gd name="p0x12" fmla="*/ 0 w 9324"/>
              <a:gd name="p0y12" fmla="*/ 5655 h 5985"/>
              <a:gd name="p0x13" fmla="*/ 0 w 9324"/>
              <a:gd name="p0y13" fmla="*/ 330 h 5985"/>
              <a:gd name="p0x14" fmla="*/ 0 w 9324"/>
              <a:gd name="p0y14" fmla="*/ 147 h 5985"/>
              <a:gd name="p0x15" fmla="*/ 147 w 9324"/>
              <a:gd name="p0y15" fmla="*/ 0 h 5985"/>
              <a:gd name="p0x16" fmla="*/ 330 w 9324"/>
              <a:gd name="p0y16" fmla="*/ 0 h 59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5890241" y="2069783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灯光调性，随生活节奏自然流转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5889625" y="2609850"/>
            <a:ext cx="553085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5889625" y="2733675"/>
            <a:ext cx="5530850" cy="843280"/>
            <a:chOff x="9275" y="4305"/>
            <a:chExt cx="8710" cy="1328"/>
          </a:xfrm>
        </p:grpSpPr>
        <p:sp>
          <p:nvSpPr>
            <p:cNvPr id="13" name="任意多边形 12"/>
            <p:cNvSpPr/>
            <p:nvPr>
              <p:custDataLst>
                <p:tags r:id="rId9"/>
              </p:custDataLst>
            </p:nvPr>
          </p:nvSpPr>
          <p:spPr>
            <a:xfrm>
              <a:off x="9275" y="4305"/>
              <a:ext cx="8710" cy="1329"/>
            </a:xfrm>
            <a:custGeom>
              <a:avLst/>
              <a:gdLst>
                <a:gd name="sw" fmla="*/ 1 w 8709"/>
                <a:gd name="sh" fmla="*/ 1 h 1329"/>
                <a:gd name="mins" fmla="min sw sh"/>
                <a:gd name="dsw" fmla="+- 0 sw mins"/>
                <a:gd name="dsh" fmla="+- 0 sh mins"/>
                <a:gd name="p0x0" fmla="*/ 120 w 8709"/>
                <a:gd name="p0y0" fmla="*/ 0 h 1329"/>
                <a:gd name="p0x1" fmla="*/ 8589 w 8709"/>
                <a:gd name="p0y1" fmla="*/ 0 h 1329"/>
                <a:gd name="p0x2" fmla="*/ 8655 w 8709"/>
                <a:gd name="p0y2" fmla="*/ 0 h 1329"/>
                <a:gd name="p0x3" fmla="*/ 8709 w 8709"/>
                <a:gd name="p0y3" fmla="*/ 53 h 1329"/>
                <a:gd name="p0x4" fmla="*/ 8709 w 8709"/>
                <a:gd name="p0y4" fmla="*/ 120 h 1329"/>
                <a:gd name="p0x5" fmla="*/ 8709 w 8709"/>
                <a:gd name="p0y5" fmla="*/ 1209 h 1329"/>
                <a:gd name="p0x6" fmla="*/ 8709 w 8709"/>
                <a:gd name="p0y6" fmla="*/ 1276 h 1329"/>
                <a:gd name="p0x7" fmla="*/ 8655 w 8709"/>
                <a:gd name="p0y7" fmla="*/ 1329 h 1329"/>
                <a:gd name="p0x8" fmla="*/ 8589 w 8709"/>
                <a:gd name="p0y8" fmla="*/ 1329 h 1329"/>
                <a:gd name="p0x9" fmla="*/ 120 w 8709"/>
                <a:gd name="p0y9" fmla="*/ 1329 h 1329"/>
                <a:gd name="p0x10" fmla="*/ 53 w 8709"/>
                <a:gd name="p0y10" fmla="*/ 1329 h 1329"/>
                <a:gd name="p0x11" fmla="*/ 0 w 8709"/>
                <a:gd name="p0y11" fmla="*/ 1276 h 1329"/>
                <a:gd name="p0x12" fmla="*/ 0 w 8709"/>
                <a:gd name="p0y12" fmla="*/ 1209 h 1329"/>
                <a:gd name="p0x13" fmla="*/ 0 w 8709"/>
                <a:gd name="p0y13" fmla="*/ 120 h 1329"/>
                <a:gd name="p0x14" fmla="*/ 0 w 8709"/>
                <a:gd name="p0y14" fmla="*/ 53 h 1329"/>
                <a:gd name="p0x15" fmla="*/ 53 w 8709"/>
                <a:gd name="p0y15" fmla="*/ 0 h 1329"/>
                <a:gd name="p0x16" fmla="*/ 120 w 8709"/>
                <a:gd name="p0y16" fmla="*/ 0 h 132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0"/>
              </p:custDataLst>
            </p:nvPr>
          </p:nvSpPr>
          <p:spPr>
            <a:xfrm>
              <a:off x="9275" y="4305"/>
              <a:ext cx="120" cy="1329"/>
            </a:xfrm>
            <a:custGeom>
              <a:avLst/>
              <a:gdLst>
                <a:gd name="sw" fmla="*/ 1 w 120"/>
                <a:gd name="sh" fmla="*/ 1 h 1329"/>
                <a:gd name="mins" fmla="min sw sh"/>
                <a:gd name="dsw" fmla="+- 0 sw mins"/>
                <a:gd name="dsh" fmla="+- 0 sh mins"/>
                <a:gd name="p0x0" fmla="*/ 0 w 120"/>
                <a:gd name="p0y0" fmla="*/ 1209 h 1329"/>
                <a:gd name="p0x1" fmla="*/ 0 w 120"/>
                <a:gd name="p0y1" fmla="*/ 120 h 1329"/>
                <a:gd name="p0x2" fmla="*/ 0 w 120"/>
                <a:gd name="p0y2" fmla="*/ 53 h 1329"/>
                <a:gd name="p0x3" fmla="*/ 53 w 120"/>
                <a:gd name="p0y3" fmla="*/ 0 h 1329"/>
                <a:gd name="p0x4" fmla="*/ 120 w 120"/>
                <a:gd name="p0y4" fmla="*/ 0 h 1329"/>
                <a:gd name="p0x5" fmla="*/ 86 w 120"/>
                <a:gd name="p0y5" fmla="*/ 0 h 1329"/>
                <a:gd name="p0x6" fmla="*/ 60 w 120"/>
                <a:gd name="p0y6" fmla="*/ 53 h 1329"/>
                <a:gd name="p0x7" fmla="*/ 60 w 120"/>
                <a:gd name="p0y7" fmla="*/ 120 h 1329"/>
                <a:gd name="p0x8" fmla="*/ 60 w 120"/>
                <a:gd name="p0y8" fmla="*/ 1209 h 1329"/>
                <a:gd name="p0x9" fmla="*/ 60 w 120"/>
                <a:gd name="p0y9" fmla="*/ 1276 h 1329"/>
                <a:gd name="p0x10" fmla="*/ 86 w 120"/>
                <a:gd name="p0y10" fmla="*/ 1329 h 1329"/>
                <a:gd name="p0x11" fmla="*/ 120 w 120"/>
                <a:gd name="p0y11" fmla="*/ 1329 h 1329"/>
                <a:gd name="p0x12" fmla="*/ 53 w 120"/>
                <a:gd name="p0y12" fmla="*/ 1329 h 1329"/>
                <a:gd name="p0x13" fmla="*/ 0 w 120"/>
                <a:gd name="p0y13" fmla="*/ 1276 h 1329"/>
                <a:gd name="p0x14" fmla="*/ 0 w 120"/>
                <a:gd name="p0y14" fmla="*/ 1209 h 132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6042641" y="2832735"/>
            <a:ext cx="52635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精准调光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6042641" y="3151365"/>
            <a:ext cx="52635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0–100%</a:t>
            </a:r>
            <a:r>
              <a:rPr lang="en-US" sz="1500">
                <a:solidFill>
                  <a:srgbClr val="3E5C6E"/>
                </a:solidFill>
                <a:cs typeface="+mn-lt"/>
              </a:rPr>
              <a:t>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平滑调节，不闪烁、不突兀</a:t>
            </a:r>
            <a:endParaRPr lang="zh-CN" altLang="en-US" sz="1500">
              <a:solidFill>
                <a:srgbClr val="3E5C6E"/>
              </a:solidFill>
              <a:cs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889625" y="3691890"/>
            <a:ext cx="5530850" cy="844550"/>
            <a:chOff x="9275" y="5814"/>
            <a:chExt cx="8710" cy="1330"/>
          </a:xfrm>
        </p:grpSpPr>
        <p:sp>
          <p:nvSpPr>
            <p:cNvPr id="18" name="任意多边形 17"/>
            <p:cNvSpPr/>
            <p:nvPr>
              <p:custDataLst>
                <p:tags r:id="rId13"/>
              </p:custDataLst>
            </p:nvPr>
          </p:nvSpPr>
          <p:spPr>
            <a:xfrm>
              <a:off x="9275" y="5814"/>
              <a:ext cx="8710" cy="1330"/>
            </a:xfrm>
            <a:custGeom>
              <a:avLst/>
              <a:gdLst>
                <a:gd name="sw" fmla="*/ 1 w 8709"/>
                <a:gd name="sh" fmla="*/ 1 h 1329"/>
                <a:gd name="mins" fmla="min sw sh"/>
                <a:gd name="dsw" fmla="+- 0 sw mins"/>
                <a:gd name="dsh" fmla="+- 0 sh mins"/>
                <a:gd name="p0x0" fmla="*/ 120 w 8709"/>
                <a:gd name="p0y0" fmla="*/ 0 h 1329"/>
                <a:gd name="p0x1" fmla="*/ 8589 w 8709"/>
                <a:gd name="p0y1" fmla="*/ 0 h 1329"/>
                <a:gd name="p0x2" fmla="*/ 8655 w 8709"/>
                <a:gd name="p0y2" fmla="*/ 0 h 1329"/>
                <a:gd name="p0x3" fmla="*/ 8709 w 8709"/>
                <a:gd name="p0y3" fmla="*/ 53 h 1329"/>
                <a:gd name="p0x4" fmla="*/ 8709 w 8709"/>
                <a:gd name="p0y4" fmla="*/ 120 h 1329"/>
                <a:gd name="p0x5" fmla="*/ 8709 w 8709"/>
                <a:gd name="p0y5" fmla="*/ 1209 h 1329"/>
                <a:gd name="p0x6" fmla="*/ 8709 w 8709"/>
                <a:gd name="p0y6" fmla="*/ 1276 h 1329"/>
                <a:gd name="p0x7" fmla="*/ 8655 w 8709"/>
                <a:gd name="p0y7" fmla="*/ 1329 h 1329"/>
                <a:gd name="p0x8" fmla="*/ 8589 w 8709"/>
                <a:gd name="p0y8" fmla="*/ 1329 h 1329"/>
                <a:gd name="p0x9" fmla="*/ 120 w 8709"/>
                <a:gd name="p0y9" fmla="*/ 1329 h 1329"/>
                <a:gd name="p0x10" fmla="*/ 53 w 8709"/>
                <a:gd name="p0y10" fmla="*/ 1329 h 1329"/>
                <a:gd name="p0x11" fmla="*/ 0 w 8709"/>
                <a:gd name="p0y11" fmla="*/ 1276 h 1329"/>
                <a:gd name="p0x12" fmla="*/ 0 w 8709"/>
                <a:gd name="p0y12" fmla="*/ 1209 h 1329"/>
                <a:gd name="p0x13" fmla="*/ 0 w 8709"/>
                <a:gd name="p0y13" fmla="*/ 120 h 1329"/>
                <a:gd name="p0x14" fmla="*/ 0 w 8709"/>
                <a:gd name="p0y14" fmla="*/ 53 h 1329"/>
                <a:gd name="p0x15" fmla="*/ 53 w 8709"/>
                <a:gd name="p0y15" fmla="*/ 0 h 1329"/>
                <a:gd name="p0x16" fmla="*/ 120 w 8709"/>
                <a:gd name="p0y16" fmla="*/ 0 h 132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4"/>
              </p:custDataLst>
            </p:nvPr>
          </p:nvSpPr>
          <p:spPr>
            <a:xfrm>
              <a:off x="9275" y="5814"/>
              <a:ext cx="120" cy="1330"/>
            </a:xfrm>
            <a:custGeom>
              <a:avLst/>
              <a:gdLst>
                <a:gd name="sw" fmla="*/ 1 w 120"/>
                <a:gd name="sh" fmla="*/ 1 h 1329"/>
                <a:gd name="mins" fmla="min sw sh"/>
                <a:gd name="dsw" fmla="+- 0 sw mins"/>
                <a:gd name="dsh" fmla="+- 0 sh mins"/>
                <a:gd name="p0x0" fmla="*/ 0 w 120"/>
                <a:gd name="p0y0" fmla="*/ 1209 h 1329"/>
                <a:gd name="p0x1" fmla="*/ 0 w 120"/>
                <a:gd name="p0y1" fmla="*/ 120 h 1329"/>
                <a:gd name="p0x2" fmla="*/ 0 w 120"/>
                <a:gd name="p0y2" fmla="*/ 53 h 1329"/>
                <a:gd name="p0x3" fmla="*/ 53 w 120"/>
                <a:gd name="p0y3" fmla="*/ 0 h 1329"/>
                <a:gd name="p0x4" fmla="*/ 120 w 120"/>
                <a:gd name="p0y4" fmla="*/ 0 h 1329"/>
                <a:gd name="p0x5" fmla="*/ 86 w 120"/>
                <a:gd name="p0y5" fmla="*/ 0 h 1329"/>
                <a:gd name="p0x6" fmla="*/ 60 w 120"/>
                <a:gd name="p0y6" fmla="*/ 53 h 1329"/>
                <a:gd name="p0x7" fmla="*/ 60 w 120"/>
                <a:gd name="p0y7" fmla="*/ 120 h 1329"/>
                <a:gd name="p0x8" fmla="*/ 60 w 120"/>
                <a:gd name="p0y8" fmla="*/ 1209 h 1329"/>
                <a:gd name="p0x9" fmla="*/ 60 w 120"/>
                <a:gd name="p0y9" fmla="*/ 1276 h 1329"/>
                <a:gd name="p0x10" fmla="*/ 86 w 120"/>
                <a:gd name="p0y10" fmla="*/ 1329 h 1329"/>
                <a:gd name="p0x11" fmla="*/ 120 w 120"/>
                <a:gd name="p0y11" fmla="*/ 1329 h 1329"/>
                <a:gd name="p0x12" fmla="*/ 53 w 120"/>
                <a:gd name="p0y12" fmla="*/ 1329 h 1329"/>
                <a:gd name="p0x13" fmla="*/ 0 w 120"/>
                <a:gd name="p0y13" fmla="*/ 1276 h 1329"/>
                <a:gd name="p0x14" fmla="*/ 0 w 120"/>
                <a:gd name="p0y14" fmla="*/ 1209 h 132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6042641" y="3791560"/>
            <a:ext cx="52635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场景自适应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6042641" y="4110190"/>
            <a:ext cx="52635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玄关缓亮、床头暖光、起夜地脚灯微光不扰人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889625" y="4650740"/>
            <a:ext cx="5530850" cy="844550"/>
            <a:chOff x="9275" y="7324"/>
            <a:chExt cx="8710" cy="1330"/>
          </a:xfrm>
        </p:grpSpPr>
        <p:sp>
          <p:nvSpPr>
            <p:cNvPr id="23" name="任意多边形 22"/>
            <p:cNvSpPr/>
            <p:nvPr>
              <p:custDataLst>
                <p:tags r:id="rId17"/>
              </p:custDataLst>
            </p:nvPr>
          </p:nvSpPr>
          <p:spPr>
            <a:xfrm>
              <a:off x="9275" y="7324"/>
              <a:ext cx="8710" cy="1330"/>
            </a:xfrm>
            <a:custGeom>
              <a:avLst/>
              <a:gdLst>
                <a:gd name="sw" fmla="*/ 1 w 8709"/>
                <a:gd name="sh" fmla="*/ 1 h 1329"/>
                <a:gd name="mins" fmla="min sw sh"/>
                <a:gd name="dsw" fmla="+- 0 sw mins"/>
                <a:gd name="dsh" fmla="+- 0 sh mins"/>
                <a:gd name="p0x0" fmla="*/ 120 w 8709"/>
                <a:gd name="p0y0" fmla="*/ 0 h 1329"/>
                <a:gd name="p0x1" fmla="*/ 8589 w 8709"/>
                <a:gd name="p0y1" fmla="*/ 0 h 1329"/>
                <a:gd name="p0x2" fmla="*/ 8655 w 8709"/>
                <a:gd name="p0y2" fmla="*/ 0 h 1329"/>
                <a:gd name="p0x3" fmla="*/ 8709 w 8709"/>
                <a:gd name="p0y3" fmla="*/ 53 h 1329"/>
                <a:gd name="p0x4" fmla="*/ 8709 w 8709"/>
                <a:gd name="p0y4" fmla="*/ 120 h 1329"/>
                <a:gd name="p0x5" fmla="*/ 8709 w 8709"/>
                <a:gd name="p0y5" fmla="*/ 1209 h 1329"/>
                <a:gd name="p0x6" fmla="*/ 8709 w 8709"/>
                <a:gd name="p0y6" fmla="*/ 1276 h 1329"/>
                <a:gd name="p0x7" fmla="*/ 8655 w 8709"/>
                <a:gd name="p0y7" fmla="*/ 1329 h 1329"/>
                <a:gd name="p0x8" fmla="*/ 8589 w 8709"/>
                <a:gd name="p0y8" fmla="*/ 1329 h 1329"/>
                <a:gd name="p0x9" fmla="*/ 120 w 8709"/>
                <a:gd name="p0y9" fmla="*/ 1329 h 1329"/>
                <a:gd name="p0x10" fmla="*/ 53 w 8709"/>
                <a:gd name="p0y10" fmla="*/ 1329 h 1329"/>
                <a:gd name="p0x11" fmla="*/ 0 w 8709"/>
                <a:gd name="p0y11" fmla="*/ 1276 h 1329"/>
                <a:gd name="p0x12" fmla="*/ 0 w 8709"/>
                <a:gd name="p0y12" fmla="*/ 1209 h 1329"/>
                <a:gd name="p0x13" fmla="*/ 0 w 8709"/>
                <a:gd name="p0y13" fmla="*/ 120 h 1329"/>
                <a:gd name="p0x14" fmla="*/ 0 w 8709"/>
                <a:gd name="p0y14" fmla="*/ 53 h 1329"/>
                <a:gd name="p0x15" fmla="*/ 53 w 8709"/>
                <a:gd name="p0y15" fmla="*/ 0 h 1329"/>
                <a:gd name="p0x16" fmla="*/ 120 w 8709"/>
                <a:gd name="p0y16" fmla="*/ 0 h 132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18"/>
              </p:custDataLst>
            </p:nvPr>
          </p:nvSpPr>
          <p:spPr>
            <a:xfrm>
              <a:off x="9275" y="7324"/>
              <a:ext cx="120" cy="1330"/>
            </a:xfrm>
            <a:custGeom>
              <a:avLst/>
              <a:gdLst>
                <a:gd name="sw" fmla="*/ 1 w 120"/>
                <a:gd name="sh" fmla="*/ 1 h 1329"/>
                <a:gd name="mins" fmla="min sw sh"/>
                <a:gd name="dsw" fmla="+- 0 sw mins"/>
                <a:gd name="dsh" fmla="+- 0 sh mins"/>
                <a:gd name="p0x0" fmla="*/ 0 w 120"/>
                <a:gd name="p0y0" fmla="*/ 1209 h 1329"/>
                <a:gd name="p0x1" fmla="*/ 0 w 120"/>
                <a:gd name="p0y1" fmla="*/ 120 h 1329"/>
                <a:gd name="p0x2" fmla="*/ 0 w 120"/>
                <a:gd name="p0y2" fmla="*/ 53 h 1329"/>
                <a:gd name="p0x3" fmla="*/ 53 w 120"/>
                <a:gd name="p0y3" fmla="*/ 0 h 1329"/>
                <a:gd name="p0x4" fmla="*/ 120 w 120"/>
                <a:gd name="p0y4" fmla="*/ 0 h 1329"/>
                <a:gd name="p0x5" fmla="*/ 86 w 120"/>
                <a:gd name="p0y5" fmla="*/ 0 h 1329"/>
                <a:gd name="p0x6" fmla="*/ 60 w 120"/>
                <a:gd name="p0y6" fmla="*/ 53 h 1329"/>
                <a:gd name="p0x7" fmla="*/ 60 w 120"/>
                <a:gd name="p0y7" fmla="*/ 120 h 1329"/>
                <a:gd name="p0x8" fmla="*/ 60 w 120"/>
                <a:gd name="p0y8" fmla="*/ 1209 h 1329"/>
                <a:gd name="p0x9" fmla="*/ 60 w 120"/>
                <a:gd name="p0y9" fmla="*/ 1276 h 1329"/>
                <a:gd name="p0x10" fmla="*/ 86 w 120"/>
                <a:gd name="p0y10" fmla="*/ 1329 h 1329"/>
                <a:gd name="p0x11" fmla="*/ 120 w 120"/>
                <a:gd name="p0y11" fmla="*/ 1329 h 1329"/>
                <a:gd name="p0x12" fmla="*/ 53 w 120"/>
                <a:gd name="p0y12" fmla="*/ 1329 h 1329"/>
                <a:gd name="p0x13" fmla="*/ 0 w 120"/>
                <a:gd name="p0y13" fmla="*/ 1276 h 1329"/>
                <a:gd name="p0x14" fmla="*/ 0 w 120"/>
                <a:gd name="p0y14" fmla="*/ 1209 h 132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43A04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6042641" y="4750384"/>
            <a:ext cx="52635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光线传感器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0"/>
            </p:custDataLst>
          </p:nvPr>
        </p:nvSpPr>
        <p:spPr>
          <a:xfrm>
            <a:off x="6042641" y="5069015"/>
            <a:ext cx="52635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天暗自动补光，日足减少人工照明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1"/>
            </p:custDataLst>
          </p:nvPr>
        </p:nvSpPr>
        <p:spPr>
          <a:xfrm>
            <a:off x="5689600" y="5810250"/>
            <a:ext cx="5930900" cy="666750"/>
          </a:xfrm>
          <a:custGeom>
            <a:avLst/>
            <a:gdLst>
              <a:gd name="sw" fmla="*/ 1 w 9339"/>
              <a:gd name="sh" fmla="*/ 1 h 1050"/>
              <a:gd name="mins" fmla="min sw sh"/>
              <a:gd name="dsw" fmla="+- 0 sw mins"/>
              <a:gd name="dsh" fmla="+- 0 sh mins"/>
              <a:gd name="p0x0" fmla="*/ 210 w 9339"/>
              <a:gd name="p0y0" fmla="*/ 0 h 1050"/>
              <a:gd name="p0x1" fmla="*/ 9129 w 9339"/>
              <a:gd name="p0y1" fmla="*/ 0 h 1050"/>
              <a:gd name="p0x2" fmla="*/ 9245 w 9339"/>
              <a:gd name="p0y2" fmla="*/ 0 h 1050"/>
              <a:gd name="p0x3" fmla="*/ 9339 w 9339"/>
              <a:gd name="p0y3" fmla="*/ 94 h 1050"/>
              <a:gd name="p0x4" fmla="*/ 9339 w 9339"/>
              <a:gd name="p0y4" fmla="*/ 210 h 1050"/>
              <a:gd name="p0x5" fmla="*/ 9339 w 9339"/>
              <a:gd name="p0y5" fmla="*/ 840 h 1050"/>
              <a:gd name="p0x6" fmla="*/ 9339 w 9339"/>
              <a:gd name="p0y6" fmla="*/ 955 h 1050"/>
              <a:gd name="p0x7" fmla="*/ 9245 w 9339"/>
              <a:gd name="p0y7" fmla="*/ 1050 h 1050"/>
              <a:gd name="p0x8" fmla="*/ 9129 w 9339"/>
              <a:gd name="p0y8" fmla="*/ 1050 h 1050"/>
              <a:gd name="p0x9" fmla="*/ 210 w 9339"/>
              <a:gd name="p0y9" fmla="*/ 1050 h 1050"/>
              <a:gd name="p0x10" fmla="*/ 94 w 9339"/>
              <a:gd name="p0y10" fmla="*/ 1050 h 1050"/>
              <a:gd name="p0x11" fmla="*/ 0 w 9339"/>
              <a:gd name="p0y11" fmla="*/ 955 h 1050"/>
              <a:gd name="p0x12" fmla="*/ 0 w 9339"/>
              <a:gd name="p0y12" fmla="*/ 840 h 1050"/>
              <a:gd name="p0x13" fmla="*/ 0 w 9339"/>
              <a:gd name="p0y13" fmla="*/ 210 h 1050"/>
              <a:gd name="p0x14" fmla="*/ 0 w 9339"/>
              <a:gd name="p0y14" fmla="*/ 94 h 1050"/>
              <a:gd name="p0x15" fmla="*/ 94 w 9339"/>
              <a:gd name="p0y15" fmla="*/ 0 h 1050"/>
              <a:gd name="p0x16" fmla="*/ 210 w 9339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2"/>
            </p:custDataLst>
          </p:nvPr>
        </p:nvSpPr>
        <p:spPr>
          <a:xfrm>
            <a:off x="5880716" y="5985510"/>
            <a:ext cx="4800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cs typeface="+mn-lt"/>
              </a:rPr>
              <a:t>灯光跟着作息与生活节奏，</a:t>
            </a:r>
            <a:r>
              <a:rPr b="1">
                <a:solidFill>
                  <a:srgbClr val="FFFFFF"/>
                </a:solidFill>
                <a:cs typeface="+mn-lt"/>
              </a:rPr>
              <a:t>恰到好处</a:t>
            </a:r>
            <a:r>
              <a:rPr>
                <a:solidFill>
                  <a:srgbClr val="FFFFFF"/>
                </a:solidFill>
                <a:cs typeface="+mn-lt"/>
              </a:rPr>
              <a:t>地出现。</a:t>
            </a:r>
            <a:endParaRPr>
              <a:solidFill>
                <a:srgbClr val="FFFFFF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窗帘遮阳：让自然光听你的安排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0" name="任意多边形 39"/>
          <p:cNvSpPr/>
          <p:nvPr>
            <p:custDataLst>
              <p:tags r:id="rId2"/>
            </p:custDataLst>
          </p:nvPr>
        </p:nvSpPr>
        <p:spPr>
          <a:xfrm>
            <a:off x="571500" y="5894070"/>
            <a:ext cx="11049000" cy="582930"/>
          </a:xfrm>
          <a:custGeom>
            <a:avLst/>
            <a:gdLst>
              <a:gd name="sw" fmla="*/ 1 w 17400"/>
              <a:gd name="sh" fmla="*/ 1 h 917"/>
              <a:gd name="mins" fmla="min sw sh"/>
              <a:gd name="dsw" fmla="+- 0 sw mins"/>
              <a:gd name="dsh" fmla="+- 0 sh mins"/>
              <a:gd name="p0x0" fmla="*/ 210 w 17400"/>
              <a:gd name="p0y0" fmla="*/ 0 h 917"/>
              <a:gd name="p0x1" fmla="*/ 17190 w 17400"/>
              <a:gd name="p0y1" fmla="*/ 0 h 917"/>
              <a:gd name="p0x2" fmla="*/ 17305 w 17400"/>
              <a:gd name="p0y2" fmla="*/ 0 h 917"/>
              <a:gd name="p0x3" fmla="*/ 17400 w 17400"/>
              <a:gd name="p0y3" fmla="*/ 94 h 917"/>
              <a:gd name="p0x4" fmla="*/ 17400 w 17400"/>
              <a:gd name="p0y4" fmla="*/ 210 h 917"/>
              <a:gd name="p0x5" fmla="*/ 17400 w 17400"/>
              <a:gd name="p0y5" fmla="*/ 707 h 917"/>
              <a:gd name="p0x6" fmla="*/ 17400 w 17400"/>
              <a:gd name="p0y6" fmla="*/ 823 h 917"/>
              <a:gd name="p0x7" fmla="*/ 17305 w 17400"/>
              <a:gd name="p0y7" fmla="*/ 917 h 917"/>
              <a:gd name="p0x8" fmla="*/ 17190 w 17400"/>
              <a:gd name="p0y8" fmla="*/ 917 h 917"/>
              <a:gd name="p0x9" fmla="*/ 210 w 17400"/>
              <a:gd name="p0y9" fmla="*/ 917 h 917"/>
              <a:gd name="p0x10" fmla="*/ 94 w 17400"/>
              <a:gd name="p0y10" fmla="*/ 917 h 917"/>
              <a:gd name="p0x11" fmla="*/ 0 w 17400"/>
              <a:gd name="p0y11" fmla="*/ 823 h 917"/>
              <a:gd name="p0x12" fmla="*/ 0 w 17400"/>
              <a:gd name="p0y12" fmla="*/ 707 h 917"/>
              <a:gd name="p0x13" fmla="*/ 0 w 17400"/>
              <a:gd name="p0y13" fmla="*/ 210 h 917"/>
              <a:gd name="p0x14" fmla="*/ 0 w 17400"/>
              <a:gd name="p0y14" fmla="*/ 94 h 917"/>
              <a:gd name="p0x15" fmla="*/ 94 w 17400"/>
              <a:gd name="p0y15" fmla="*/ 0 h 917"/>
              <a:gd name="p0x16" fmla="*/ 210 w 17400"/>
              <a:gd name="p0y16" fmla="*/ 0 h 9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"/>
            </p:custDataLst>
          </p:nvPr>
        </p:nvSpPr>
        <p:spPr>
          <a:xfrm>
            <a:off x="723900" y="5992225"/>
            <a:ext cx="8915629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3E5C6E"/>
                </a:solidFill>
                <a:cs typeface="+mn-lt"/>
              </a:rPr>
              <a:t>“窗帘与灯光、空调联动：强光自动遮阳，弱光自动开帘，</a:t>
            </a:r>
            <a:r>
              <a:rPr b="1" i="1">
                <a:solidFill>
                  <a:schemeClr val="accent1"/>
                </a:solidFill>
                <a:cs typeface="+mn-lt"/>
              </a:rPr>
              <a:t>全屋光环境始终舒适</a:t>
            </a:r>
            <a:r>
              <a:rPr i="1">
                <a:solidFill>
                  <a:srgbClr val="3E5C6E"/>
                </a:solidFill>
                <a:cs typeface="+mn-lt"/>
              </a:rPr>
              <a:t>。”</a:t>
            </a:r>
            <a:endParaRPr i="1">
              <a:solidFill>
                <a:srgbClr val="3E5C6E"/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3546475" cy="4627245"/>
          </a:xfrm>
          <a:custGeom>
            <a:avLst/>
            <a:gdLst>
              <a:gd name="sw" fmla="*/ 1 w 5584"/>
              <a:gd name="sh" fmla="*/ 1 h 7287"/>
              <a:gd name="mins" fmla="min sw sh"/>
              <a:gd name="dsw" fmla="+- 0 sw mins"/>
              <a:gd name="dsh" fmla="+- 0 sh mins"/>
              <a:gd name="p0x0" fmla="*/ 330 w 5584"/>
              <a:gd name="p0y0" fmla="*/ 0 h 7287"/>
              <a:gd name="p0x1" fmla="*/ 5254 w 5584"/>
              <a:gd name="p0y1" fmla="*/ 0 h 7287"/>
              <a:gd name="p0x2" fmla="*/ 5437 w 5584"/>
              <a:gd name="p0y2" fmla="*/ 0 h 7287"/>
              <a:gd name="p0x3" fmla="*/ 5584 w 5584"/>
              <a:gd name="p0y3" fmla="*/ 147 h 7287"/>
              <a:gd name="p0x4" fmla="*/ 5584 w 5584"/>
              <a:gd name="p0y4" fmla="*/ 330 h 7287"/>
              <a:gd name="p0x5" fmla="*/ 5584 w 5584"/>
              <a:gd name="p0y5" fmla="*/ 6957 h 7287"/>
              <a:gd name="p0x6" fmla="*/ 5584 w 5584"/>
              <a:gd name="p0y6" fmla="*/ 7139 h 7287"/>
              <a:gd name="p0x7" fmla="*/ 5437 w 5584"/>
              <a:gd name="p0y7" fmla="*/ 7287 h 7287"/>
              <a:gd name="p0x8" fmla="*/ 5254 w 5584"/>
              <a:gd name="p0y8" fmla="*/ 7287 h 7287"/>
              <a:gd name="p0x9" fmla="*/ 330 w 5584"/>
              <a:gd name="p0y9" fmla="*/ 7287 h 7287"/>
              <a:gd name="p0x10" fmla="*/ 147 w 5584"/>
              <a:gd name="p0y10" fmla="*/ 7287 h 7287"/>
              <a:gd name="p0x11" fmla="*/ 0 w 5584"/>
              <a:gd name="p0y11" fmla="*/ 7139 h 7287"/>
              <a:gd name="p0x12" fmla="*/ 0 w 5584"/>
              <a:gd name="p0y12" fmla="*/ 6957 h 7287"/>
              <a:gd name="p0x13" fmla="*/ 0 w 5584"/>
              <a:gd name="p0y13" fmla="*/ 330 h 7287"/>
              <a:gd name="p0x14" fmla="*/ 0 w 5584"/>
              <a:gd name="p0y14" fmla="*/ 147 h 7287"/>
              <a:gd name="p0x15" fmla="*/ 147 w 5584"/>
              <a:gd name="p0y15" fmla="*/ 0 h 7287"/>
              <a:gd name="p0x16" fmla="*/ 330 w 5584"/>
              <a:gd name="p0y16" fmla="*/ 0 h 72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733425" y="5137356"/>
            <a:ext cx="323209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16384F"/>
                </a:solidFill>
                <a:cs typeface="+mn-lt"/>
              </a:rPr>
              <a:t>配合起床场景缓缓拉开，阳光自然唤醒家人</a:t>
            </a:r>
            <a:endParaRPr sz="1350" b="1" spc="27">
              <a:solidFill>
                <a:srgbClr val="16384F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581025" y="1400175"/>
            <a:ext cx="3536315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69" h="30">
                <a:moveTo>
                  <a:pt x="5569" y="0"/>
                </a:moveTo>
                <a:lnTo>
                  <a:pt x="5569" y="30"/>
                </a:lnTo>
                <a:lnTo>
                  <a:pt x="0" y="30"/>
                </a:lnTo>
                <a:lnTo>
                  <a:pt x="0" y="0"/>
                </a:lnTo>
                <a:lnTo>
                  <a:pt x="5569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8000">
                <a:schemeClr val="accent1">
                  <a:alpha val="38039"/>
                </a:schemeClr>
              </a:gs>
              <a:gs pos="82000">
                <a:schemeClr val="accent1">
                  <a:alpha val="38039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1" name="图片 10" descr="887a2af1-b4a2-11f1-8983-4afedfe5e86a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10901" r="18" b="10902"/>
          <a:stretch>
            <a:fillRect/>
          </a:stretch>
        </p:blipFill>
        <p:spPr>
          <a:xfrm>
            <a:off x="733425" y="1666910"/>
            <a:ext cx="3231515" cy="33698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89" h="5307">
                <a:moveTo>
                  <a:pt x="330" y="0"/>
                </a:moveTo>
                <a:lnTo>
                  <a:pt x="4759" y="0"/>
                </a:lnTo>
                <a:cubicBezTo>
                  <a:pt x="4941" y="0"/>
                  <a:pt x="5089" y="148"/>
                  <a:pt x="5089" y="330"/>
                </a:cubicBezTo>
                <a:lnTo>
                  <a:pt x="5089" y="4977"/>
                </a:lnTo>
                <a:cubicBezTo>
                  <a:pt x="5089" y="5159"/>
                  <a:pt x="4941" y="5307"/>
                  <a:pt x="4759" y="5307"/>
                </a:cubicBezTo>
                <a:lnTo>
                  <a:pt x="330" y="5307"/>
                </a:lnTo>
                <a:cubicBezTo>
                  <a:pt x="148" y="5307"/>
                  <a:pt x="0" y="5159"/>
                  <a:pt x="0" y="4977"/>
                </a:cubicBezTo>
                <a:lnTo>
                  <a:pt x="0" y="330"/>
                </a:lnTo>
                <a:cubicBezTo>
                  <a:pt x="0" y="148"/>
                  <a:pt x="148" y="0"/>
                  <a:pt x="330" y="0"/>
                </a:cubicBezTo>
                <a:close/>
              </a:path>
            </a:pathLst>
          </a:custGeom>
        </p:spPr>
      </p:pic>
      <p:sp>
        <p:nvSpPr>
          <p:cNvPr id="16" name="任意多边形 15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4627245"/>
          </a:xfrm>
          <a:custGeom>
            <a:avLst/>
            <a:gdLst>
              <a:gd name="sw" fmla="*/ 1 w 5585"/>
              <a:gd name="sh" fmla="*/ 1 h 7287"/>
              <a:gd name="mins" fmla="min sw sh"/>
              <a:gd name="dsw" fmla="+- 0 sw mins"/>
              <a:gd name="dsh" fmla="+- 0 sh mins"/>
              <a:gd name="p0x0" fmla="*/ 330 w 5585"/>
              <a:gd name="p0y0" fmla="*/ 0 h 7287"/>
              <a:gd name="p0x1" fmla="*/ 5255 w 5585"/>
              <a:gd name="p0y1" fmla="*/ 0 h 7287"/>
              <a:gd name="p0x2" fmla="*/ 5437 w 5585"/>
              <a:gd name="p0y2" fmla="*/ 0 h 7287"/>
              <a:gd name="p0x3" fmla="*/ 5585 w 5585"/>
              <a:gd name="p0y3" fmla="*/ 147 h 7287"/>
              <a:gd name="p0x4" fmla="*/ 5585 w 5585"/>
              <a:gd name="p0y4" fmla="*/ 330 h 7287"/>
              <a:gd name="p0x5" fmla="*/ 5585 w 5585"/>
              <a:gd name="p0y5" fmla="*/ 6957 h 7287"/>
              <a:gd name="p0x6" fmla="*/ 5585 w 5585"/>
              <a:gd name="p0y6" fmla="*/ 7139 h 7287"/>
              <a:gd name="p0x7" fmla="*/ 5437 w 5585"/>
              <a:gd name="p0y7" fmla="*/ 7287 h 7287"/>
              <a:gd name="p0x8" fmla="*/ 5255 w 5585"/>
              <a:gd name="p0y8" fmla="*/ 7287 h 7287"/>
              <a:gd name="p0x9" fmla="*/ 330 w 5585"/>
              <a:gd name="p0y9" fmla="*/ 7287 h 7287"/>
              <a:gd name="p0x10" fmla="*/ 147 w 5585"/>
              <a:gd name="p0y10" fmla="*/ 7287 h 7287"/>
              <a:gd name="p0x11" fmla="*/ 0 w 5585"/>
              <a:gd name="p0y11" fmla="*/ 7139 h 7287"/>
              <a:gd name="p0x12" fmla="*/ 0 w 5585"/>
              <a:gd name="p0y12" fmla="*/ 6957 h 7287"/>
              <a:gd name="p0x13" fmla="*/ 0 w 5585"/>
              <a:gd name="p0y13" fmla="*/ 330 h 7287"/>
              <a:gd name="p0x14" fmla="*/ 0 w 5585"/>
              <a:gd name="p0y14" fmla="*/ 147 h 7287"/>
              <a:gd name="p0x15" fmla="*/ 147 w 5585"/>
              <a:gd name="p0y15" fmla="*/ 0 h 7287"/>
              <a:gd name="p0x16" fmla="*/ 330 w 5585"/>
              <a:gd name="p0y16" fmla="*/ 0 h 72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10"/>
            </p:custDataLst>
          </p:nvPr>
        </p:nvSpPr>
        <p:spPr>
          <a:xfrm>
            <a:off x="4479874" y="5137356"/>
            <a:ext cx="2973067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350" b="1" spc="27">
                <a:solidFill>
                  <a:srgbClr val="16384F"/>
                </a:solidFill>
                <a:cs typeface="+mn-lt"/>
              </a:rPr>
              <a:t>正午按太阳位置自动调百叶角度，挡强光、留采光</a:t>
            </a:r>
            <a:endParaRPr sz="1350" b="1" spc="27">
              <a:solidFill>
                <a:srgbClr val="16384F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1"/>
            </p:custDataLst>
          </p:nvPr>
        </p:nvSpPr>
        <p:spPr>
          <a:xfrm>
            <a:off x="4326891" y="1400175"/>
            <a:ext cx="3536949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30">
                <a:moveTo>
                  <a:pt x="5570" y="0"/>
                </a:moveTo>
                <a:lnTo>
                  <a:pt x="5570" y="30"/>
                </a:lnTo>
                <a:lnTo>
                  <a:pt x="0" y="30"/>
                </a:lnTo>
                <a:lnTo>
                  <a:pt x="0" y="0"/>
                </a:lnTo>
                <a:lnTo>
                  <a:pt x="557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8000">
                <a:schemeClr val="accent1">
                  <a:alpha val="38039"/>
                </a:schemeClr>
              </a:gs>
              <a:gs pos="82000">
                <a:schemeClr val="accent1">
                  <a:alpha val="38039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3" name="图片 22" descr="887a2b2c-b4a2-11f1-8983-4afedfe5e86a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l="8127" r="8158" b="1"/>
          <a:stretch>
            <a:fillRect/>
          </a:stretch>
        </p:blipFill>
        <p:spPr>
          <a:xfrm>
            <a:off x="4479291" y="1666875"/>
            <a:ext cx="3232147" cy="33699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0" h="5307">
                <a:moveTo>
                  <a:pt x="330" y="0"/>
                </a:moveTo>
                <a:lnTo>
                  <a:pt x="4760" y="0"/>
                </a:lnTo>
                <a:cubicBezTo>
                  <a:pt x="4942" y="0"/>
                  <a:pt x="5090" y="148"/>
                  <a:pt x="5090" y="330"/>
                </a:cubicBezTo>
                <a:lnTo>
                  <a:pt x="5090" y="4977"/>
                </a:lnTo>
                <a:cubicBezTo>
                  <a:pt x="5090" y="5159"/>
                  <a:pt x="4942" y="5307"/>
                  <a:pt x="4760" y="5307"/>
                </a:cubicBezTo>
                <a:lnTo>
                  <a:pt x="330" y="5307"/>
                </a:lnTo>
                <a:cubicBezTo>
                  <a:pt x="148" y="5307"/>
                  <a:pt x="0" y="5159"/>
                  <a:pt x="0" y="4977"/>
                </a:cubicBezTo>
                <a:lnTo>
                  <a:pt x="0" y="330"/>
                </a:lnTo>
                <a:cubicBezTo>
                  <a:pt x="0" y="148"/>
                  <a:pt x="148" y="0"/>
                  <a:pt x="330" y="0"/>
                </a:cubicBezTo>
                <a:close/>
              </a:path>
            </a:pathLst>
          </a:custGeom>
        </p:spPr>
      </p:pic>
      <p:sp>
        <p:nvSpPr>
          <p:cNvPr id="28" name="任意多边形 27"/>
          <p:cNvSpPr/>
          <p:nvPr>
            <p:custDataLst>
              <p:tags r:id="rId14"/>
            </p:custDataLst>
          </p:nvPr>
        </p:nvSpPr>
        <p:spPr>
          <a:xfrm>
            <a:off x="8068945" y="1109345"/>
            <a:ext cx="3546475" cy="4627245"/>
          </a:xfrm>
          <a:custGeom>
            <a:avLst/>
            <a:gdLst>
              <a:gd name="sw" fmla="*/ 1 w 5585"/>
              <a:gd name="sh" fmla="*/ 1 h 7287"/>
              <a:gd name="mins" fmla="min sw sh"/>
              <a:gd name="dsw" fmla="+- 0 sw mins"/>
              <a:gd name="dsh" fmla="+- 0 sh mins"/>
              <a:gd name="p0x0" fmla="*/ 330 w 5585"/>
              <a:gd name="p0y0" fmla="*/ 0 h 7287"/>
              <a:gd name="p0x1" fmla="*/ 5255 w 5585"/>
              <a:gd name="p0y1" fmla="*/ 0 h 7287"/>
              <a:gd name="p0x2" fmla="*/ 5437 w 5585"/>
              <a:gd name="p0y2" fmla="*/ 0 h 7287"/>
              <a:gd name="p0x3" fmla="*/ 5585 w 5585"/>
              <a:gd name="p0y3" fmla="*/ 147 h 7287"/>
              <a:gd name="p0x4" fmla="*/ 5585 w 5585"/>
              <a:gd name="p0y4" fmla="*/ 330 h 7287"/>
              <a:gd name="p0x5" fmla="*/ 5585 w 5585"/>
              <a:gd name="p0y5" fmla="*/ 6957 h 7287"/>
              <a:gd name="p0x6" fmla="*/ 5585 w 5585"/>
              <a:gd name="p0y6" fmla="*/ 7139 h 7287"/>
              <a:gd name="p0x7" fmla="*/ 5437 w 5585"/>
              <a:gd name="p0y7" fmla="*/ 7287 h 7287"/>
              <a:gd name="p0x8" fmla="*/ 5255 w 5585"/>
              <a:gd name="p0y8" fmla="*/ 7287 h 7287"/>
              <a:gd name="p0x9" fmla="*/ 330 w 5585"/>
              <a:gd name="p0y9" fmla="*/ 7287 h 7287"/>
              <a:gd name="p0x10" fmla="*/ 147 w 5585"/>
              <a:gd name="p0y10" fmla="*/ 7287 h 7287"/>
              <a:gd name="p0x11" fmla="*/ 0 w 5585"/>
              <a:gd name="p0y11" fmla="*/ 7139 h 7287"/>
              <a:gd name="p0x12" fmla="*/ 0 w 5585"/>
              <a:gd name="p0y12" fmla="*/ 6957 h 7287"/>
              <a:gd name="p0x13" fmla="*/ 0 w 5585"/>
              <a:gd name="p0y13" fmla="*/ 330 h 7287"/>
              <a:gd name="p0x14" fmla="*/ 0 w 5585"/>
              <a:gd name="p0y14" fmla="*/ 147 h 7287"/>
              <a:gd name="p0x15" fmla="*/ 147 w 5585"/>
              <a:gd name="p0y15" fmla="*/ 0 h 7287"/>
              <a:gd name="p0x16" fmla="*/ 330 w 5585"/>
              <a:gd name="p0y16" fmla="*/ 0 h 72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15"/>
            </p:custDataLst>
          </p:nvPr>
        </p:nvSpPr>
        <p:spPr>
          <a:xfrm>
            <a:off x="8226399" y="5351669"/>
            <a:ext cx="3232176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16384F"/>
                </a:solidFill>
                <a:cs typeface="+mn-lt"/>
              </a:rPr>
              <a:t>传感器触发自动关窗、收起户外遮阳</a:t>
            </a:r>
            <a:endParaRPr sz="1350" b="1" spc="27">
              <a:solidFill>
                <a:srgbClr val="16384F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16"/>
            </p:custDataLst>
          </p:nvPr>
        </p:nvSpPr>
        <p:spPr>
          <a:xfrm>
            <a:off x="8073428" y="1400175"/>
            <a:ext cx="3537508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1" h="30">
                <a:moveTo>
                  <a:pt x="5571" y="0"/>
                </a:moveTo>
                <a:lnTo>
                  <a:pt x="5571" y="30"/>
                </a:lnTo>
                <a:lnTo>
                  <a:pt x="0" y="30"/>
                </a:lnTo>
                <a:lnTo>
                  <a:pt x="0" y="0"/>
                </a:lnTo>
                <a:lnTo>
                  <a:pt x="5571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18000">
                <a:schemeClr val="accent1">
                  <a:alpha val="38039"/>
                </a:schemeClr>
              </a:gs>
              <a:gs pos="82000">
                <a:schemeClr val="accent1">
                  <a:alpha val="38039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5" name="图片 34" descr="887a2ddb-b4a2-11f1-8983-4afedfe5e86a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 l="-17" t="8415" r="20" b="8423"/>
          <a:stretch>
            <a:fillRect/>
          </a:stretch>
        </p:blipFill>
        <p:spPr>
          <a:xfrm>
            <a:off x="8225851" y="1666875"/>
            <a:ext cx="3232089" cy="35839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0" h="5644">
                <a:moveTo>
                  <a:pt x="330" y="0"/>
                </a:moveTo>
                <a:lnTo>
                  <a:pt x="4761" y="0"/>
                </a:lnTo>
                <a:cubicBezTo>
                  <a:pt x="4935" y="0"/>
                  <a:pt x="5077" y="135"/>
                  <a:pt x="5090" y="305"/>
                </a:cubicBezTo>
                <a:lnTo>
                  <a:pt x="5090" y="5339"/>
                </a:lnTo>
                <a:cubicBezTo>
                  <a:pt x="5077" y="5509"/>
                  <a:pt x="4935" y="5644"/>
                  <a:pt x="4761" y="5644"/>
                </a:cubicBezTo>
                <a:lnTo>
                  <a:pt x="330" y="5644"/>
                </a:lnTo>
                <a:cubicBezTo>
                  <a:pt x="148" y="5644"/>
                  <a:pt x="0" y="5496"/>
                  <a:pt x="0" y="5314"/>
                </a:cubicBezTo>
                <a:lnTo>
                  <a:pt x="0" y="330"/>
                </a:lnTo>
                <a:cubicBezTo>
                  <a:pt x="0" y="148"/>
                  <a:pt x="148" y="0"/>
                  <a:pt x="330" y="0"/>
                </a:cubicBezTo>
                <a:close/>
              </a:path>
            </a:pathLst>
          </a:custGeom>
        </p:spPr>
      </p:pic>
      <p:sp>
        <p:nvSpPr>
          <p:cNvPr id="6" name="任意多边形 5"/>
          <p:cNvSpPr/>
          <p:nvPr>
            <p:custDataLst>
              <p:tags r:id="rId19"/>
            </p:custDataLst>
          </p:nvPr>
        </p:nvSpPr>
        <p:spPr>
          <a:xfrm>
            <a:off x="733425" y="134302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sx="171429" sy="171429" algn="ctr" rotWithShape="0">
              <a:schemeClr val="accent1">
                <a:lumMod val="18400"/>
                <a:lumOff val="81600"/>
                <a:alpha val="10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20"/>
            </p:custDataLst>
          </p:nvPr>
        </p:nvSpPr>
        <p:spPr>
          <a:xfrm>
            <a:off x="949960" y="1283335"/>
            <a:ext cx="1084580" cy="252095"/>
          </a:xfrm>
          <a:custGeom>
            <a:avLst/>
            <a:gdLst>
              <a:gd name="sw" fmla="*/ 1 w 1708"/>
              <a:gd name="sh" fmla="*/ 1 h 397"/>
              <a:gd name="mins" fmla="min sw sh"/>
              <a:gd name="dsw" fmla="+- 0 sw mins"/>
              <a:gd name="dsh" fmla="+- 0 sh mins"/>
              <a:gd name="p0x0" fmla="*/ 198 w 1708"/>
              <a:gd name="p0y0" fmla="*/ 0 h 397"/>
              <a:gd name="p0x1" fmla="*/ 1509 w 1708"/>
              <a:gd name="p0y1" fmla="*/ 0 h 397"/>
              <a:gd name="p0x2" fmla="*/ 1619 w 1708"/>
              <a:gd name="p0y2" fmla="*/ 0 h 397"/>
              <a:gd name="p0x3" fmla="*/ 1708 w 1708"/>
              <a:gd name="p0y3" fmla="*/ 88 h 397"/>
              <a:gd name="p0x4" fmla="*/ 1708 w 1708"/>
              <a:gd name="p0y4" fmla="*/ 198 h 397"/>
              <a:gd name="p0x5" fmla="*/ 1708 w 1708"/>
              <a:gd name="p0y5" fmla="*/ 308 h 397"/>
              <a:gd name="p0x6" fmla="*/ 1619 w 1708"/>
              <a:gd name="p0y6" fmla="*/ 397 h 397"/>
              <a:gd name="p0x7" fmla="*/ 1509 w 1708"/>
              <a:gd name="p0y7" fmla="*/ 397 h 397"/>
              <a:gd name="p0x8" fmla="*/ 198 w 1708"/>
              <a:gd name="p0y8" fmla="*/ 397 h 397"/>
              <a:gd name="p0x9" fmla="*/ 88 w 1708"/>
              <a:gd name="p0y9" fmla="*/ 397 h 397"/>
              <a:gd name="p0x10" fmla="*/ 0 w 1708"/>
              <a:gd name="p0y10" fmla="*/ 308 h 397"/>
              <a:gd name="p0x11" fmla="*/ 0 w 1708"/>
              <a:gd name="p0y11" fmla="*/ 198 h 397"/>
              <a:gd name="p0x12" fmla="*/ 0 w 1708"/>
              <a:gd name="p0y12" fmla="*/ 88 h 397"/>
              <a:gd name="p0x13" fmla="*/ 88 w 1708"/>
              <a:gd name="p0y13" fmla="*/ 0 h 397"/>
              <a:gd name="p0x14" fmla="*/ 198 w 1708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14288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887a2945-b4a2-11f1-8983-4afedfe5e86a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08" t="-208" r="208" b="208"/>
          <a:stretch>
            <a:fillRect/>
          </a:stretch>
        </p:blipFill>
        <p:spPr>
          <a:xfrm>
            <a:off x="1071245" y="1318895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24"/>
            </p:custDataLst>
          </p:nvPr>
        </p:nvSpPr>
        <p:spPr>
          <a:xfrm>
            <a:off x="1223963" y="1309688"/>
            <a:ext cx="84206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 spc="48">
                <a:solidFill>
                  <a:schemeClr val="tx2"/>
                </a:solidFill>
                <a:cs typeface="+mn-lt"/>
              </a:rPr>
              <a:t> </a:t>
            </a:r>
            <a:r>
              <a:rPr lang="zh-CN" sz="1200" b="1" spc="48">
                <a:solidFill>
                  <a:schemeClr val="tx2"/>
                </a:solidFill>
                <a:cs typeface="+mn-lt"/>
              </a:rPr>
              <a:t>晨光唤醒</a:t>
            </a:r>
            <a:endParaRPr lang="zh-CN" sz="1200" b="1" spc="48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5"/>
            </p:custDataLst>
          </p:nvPr>
        </p:nvSpPr>
        <p:spPr>
          <a:xfrm>
            <a:off x="4479290" y="134302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sx="171429" sy="171429" algn="ctr" rotWithShape="0">
              <a:schemeClr val="accent1">
                <a:lumMod val="18400"/>
                <a:lumOff val="81600"/>
                <a:alpha val="10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6"/>
            </p:custDataLst>
          </p:nvPr>
        </p:nvSpPr>
        <p:spPr>
          <a:xfrm>
            <a:off x="4696460" y="1283335"/>
            <a:ext cx="1084580" cy="252095"/>
          </a:xfrm>
          <a:custGeom>
            <a:avLst/>
            <a:gdLst>
              <a:gd name="sw" fmla="*/ 1 w 1708"/>
              <a:gd name="sh" fmla="*/ 1 h 397"/>
              <a:gd name="mins" fmla="min sw sh"/>
              <a:gd name="dsw" fmla="+- 0 sw mins"/>
              <a:gd name="dsh" fmla="+- 0 sh mins"/>
              <a:gd name="p0x0" fmla="*/ 198 w 1708"/>
              <a:gd name="p0y0" fmla="*/ 0 h 397"/>
              <a:gd name="p0x1" fmla="*/ 1509 w 1708"/>
              <a:gd name="p0y1" fmla="*/ 0 h 397"/>
              <a:gd name="p0x2" fmla="*/ 1619 w 1708"/>
              <a:gd name="p0y2" fmla="*/ 0 h 397"/>
              <a:gd name="p0x3" fmla="*/ 1708 w 1708"/>
              <a:gd name="p0y3" fmla="*/ 88 h 397"/>
              <a:gd name="p0x4" fmla="*/ 1708 w 1708"/>
              <a:gd name="p0y4" fmla="*/ 198 h 397"/>
              <a:gd name="p0x5" fmla="*/ 1708 w 1708"/>
              <a:gd name="p0y5" fmla="*/ 308 h 397"/>
              <a:gd name="p0x6" fmla="*/ 1619 w 1708"/>
              <a:gd name="p0y6" fmla="*/ 397 h 397"/>
              <a:gd name="p0x7" fmla="*/ 1509 w 1708"/>
              <a:gd name="p0y7" fmla="*/ 397 h 397"/>
              <a:gd name="p0x8" fmla="*/ 198 w 1708"/>
              <a:gd name="p0y8" fmla="*/ 397 h 397"/>
              <a:gd name="p0x9" fmla="*/ 88 w 1708"/>
              <a:gd name="p0y9" fmla="*/ 397 h 397"/>
              <a:gd name="p0x10" fmla="*/ 0 w 1708"/>
              <a:gd name="p0y10" fmla="*/ 308 h 397"/>
              <a:gd name="p0x11" fmla="*/ 0 w 1708"/>
              <a:gd name="p0y11" fmla="*/ 198 h 397"/>
              <a:gd name="p0x12" fmla="*/ 0 w 1708"/>
              <a:gd name="p0y12" fmla="*/ 88 h 397"/>
              <a:gd name="p0x13" fmla="*/ 88 w 1708"/>
              <a:gd name="p0y13" fmla="*/ 0 h 397"/>
              <a:gd name="p0x14" fmla="*/ 198 w 1708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14288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887a2b01-b4a2-11f1-8983-4afedfe5e86a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75" t="-208" r="175" b="208"/>
          <a:stretch>
            <a:fillRect/>
          </a:stretch>
        </p:blipFill>
        <p:spPr>
          <a:xfrm>
            <a:off x="4817745" y="1318895"/>
            <a:ext cx="1524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30"/>
            </p:custDataLst>
          </p:nvPr>
        </p:nvSpPr>
        <p:spPr>
          <a:xfrm>
            <a:off x="4970412" y="1309688"/>
            <a:ext cx="84206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 spc="48">
                <a:solidFill>
                  <a:schemeClr val="tx2"/>
                </a:solidFill>
                <a:cs typeface="+mn-lt"/>
              </a:rPr>
              <a:t> </a:t>
            </a:r>
            <a:r>
              <a:rPr lang="zh-CN" sz="1200" b="1" spc="48">
                <a:solidFill>
                  <a:schemeClr val="tx2"/>
                </a:solidFill>
                <a:cs typeface="+mn-lt"/>
              </a:rPr>
              <a:t>智能追光</a:t>
            </a:r>
            <a:endParaRPr lang="zh-CN" sz="1200" b="1" spc="48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31"/>
            </p:custDataLst>
          </p:nvPr>
        </p:nvSpPr>
        <p:spPr>
          <a:xfrm>
            <a:off x="8225790" y="134302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sx="171429" sy="171429" algn="ctr" rotWithShape="0">
              <a:schemeClr val="accent1">
                <a:lumMod val="18400"/>
                <a:lumOff val="81600"/>
                <a:alpha val="10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8442960" y="1283335"/>
            <a:ext cx="1084580" cy="252095"/>
          </a:xfrm>
          <a:custGeom>
            <a:avLst/>
            <a:gdLst>
              <a:gd name="sw" fmla="*/ 1 w 1708"/>
              <a:gd name="sh" fmla="*/ 1 h 397"/>
              <a:gd name="mins" fmla="min sw sh"/>
              <a:gd name="dsw" fmla="+- 0 sw mins"/>
              <a:gd name="dsh" fmla="+- 0 sh mins"/>
              <a:gd name="p0x0" fmla="*/ 198 w 1708"/>
              <a:gd name="p0y0" fmla="*/ 0 h 397"/>
              <a:gd name="p0x1" fmla="*/ 1509 w 1708"/>
              <a:gd name="p0y1" fmla="*/ 0 h 397"/>
              <a:gd name="p0x2" fmla="*/ 1619 w 1708"/>
              <a:gd name="p0y2" fmla="*/ 0 h 397"/>
              <a:gd name="p0x3" fmla="*/ 1708 w 1708"/>
              <a:gd name="p0y3" fmla="*/ 88 h 397"/>
              <a:gd name="p0x4" fmla="*/ 1708 w 1708"/>
              <a:gd name="p0y4" fmla="*/ 198 h 397"/>
              <a:gd name="p0x5" fmla="*/ 1708 w 1708"/>
              <a:gd name="p0y5" fmla="*/ 308 h 397"/>
              <a:gd name="p0x6" fmla="*/ 1619 w 1708"/>
              <a:gd name="p0y6" fmla="*/ 397 h 397"/>
              <a:gd name="p0x7" fmla="*/ 1509 w 1708"/>
              <a:gd name="p0y7" fmla="*/ 397 h 397"/>
              <a:gd name="p0x8" fmla="*/ 198 w 1708"/>
              <a:gd name="p0y8" fmla="*/ 397 h 397"/>
              <a:gd name="p0x9" fmla="*/ 88 w 1708"/>
              <a:gd name="p0y9" fmla="*/ 397 h 397"/>
              <a:gd name="p0x10" fmla="*/ 0 w 1708"/>
              <a:gd name="p0y10" fmla="*/ 308 h 397"/>
              <a:gd name="p0x11" fmla="*/ 0 w 1708"/>
              <a:gd name="p0y11" fmla="*/ 198 h 397"/>
              <a:gd name="p0x12" fmla="*/ 0 w 1708"/>
              <a:gd name="p0y12" fmla="*/ 88 h 397"/>
              <a:gd name="p0x13" fmla="*/ 88 w 1708"/>
              <a:gd name="p0y13" fmla="*/ 0 h 397"/>
              <a:gd name="p0x14" fmla="*/ 198 w 1708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14288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887a2c48-b4a2-11f1-8983-4afedfe5e86a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191" t="-208" r="191" b="208"/>
          <a:stretch>
            <a:fillRect/>
          </a:stretch>
        </p:blipFill>
        <p:spPr>
          <a:xfrm>
            <a:off x="8564245" y="1318895"/>
            <a:ext cx="152400" cy="1524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8716937" y="1309688"/>
            <a:ext cx="84206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 spc="48">
                <a:solidFill>
                  <a:schemeClr val="tx2"/>
                </a:solidFill>
                <a:cs typeface="+mn-lt"/>
              </a:rPr>
              <a:t> </a:t>
            </a:r>
            <a:r>
              <a:rPr lang="zh-CN" sz="1200" b="1" spc="48">
                <a:solidFill>
                  <a:schemeClr val="tx2"/>
                </a:solidFill>
                <a:cs typeface="+mn-lt"/>
              </a:rPr>
              <a:t>风雨保护</a:t>
            </a:r>
            <a:endParaRPr lang="zh-CN" sz="1200" b="1" spc="48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暖通与新风：每一间房都恰到好处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2575541" y="1498340"/>
            <a:ext cx="2286000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600" b="1">
                <a:solidFill>
                  <a:schemeClr val="accent1"/>
                </a:solidFill>
                <a:cs typeface="+mn-lt"/>
              </a:rPr>
              <a:t>四至六成</a:t>
            </a:r>
            <a:endParaRPr sz="36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2575541" y="2091719"/>
            <a:ext cx="889256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E5C6E"/>
                </a:solidFill>
                <a:cs typeface="+mn-lt"/>
              </a:rPr>
              <a:t>暖通空调占建筑能耗</a:t>
            </a:r>
            <a:endParaRPr sz="1350">
              <a:solidFill>
                <a:srgbClr val="3E5C6E"/>
              </a:solidFill>
              <a:cs typeface="+mn-lt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2575541" y="2404110"/>
            <a:ext cx="889256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7808F"/>
                </a:solidFill>
                <a:cs typeface="+mn-lt"/>
              </a:rPr>
              <a:t>精细控制兼顾舒适与节能</a:t>
            </a:r>
            <a:endParaRPr sz="1350">
              <a:solidFill>
                <a:srgbClr val="67808F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5"/>
            </p:custDataLst>
          </p:nvPr>
        </p:nvSpPr>
        <p:spPr>
          <a:xfrm>
            <a:off x="571500" y="5970270"/>
            <a:ext cx="11049000" cy="506730"/>
          </a:xfrm>
          <a:custGeom>
            <a:avLst/>
            <a:gdLst>
              <a:gd name="sw" fmla="*/ 1 w 17400"/>
              <a:gd name="sh" fmla="*/ 1 h 797"/>
              <a:gd name="mins" fmla="min sw sh"/>
              <a:gd name="dsw" fmla="+- 0 sw mins"/>
              <a:gd name="dsh" fmla="+- 0 sh mins"/>
              <a:gd name="p0x0" fmla="*/ 210 w 17400"/>
              <a:gd name="p0y0" fmla="*/ 0 h 797"/>
              <a:gd name="p0x1" fmla="*/ 17190 w 17400"/>
              <a:gd name="p0y1" fmla="*/ 0 h 797"/>
              <a:gd name="p0x2" fmla="*/ 17305 w 17400"/>
              <a:gd name="p0y2" fmla="*/ 0 h 797"/>
              <a:gd name="p0x3" fmla="*/ 17400 w 17400"/>
              <a:gd name="p0y3" fmla="*/ 94 h 797"/>
              <a:gd name="p0x4" fmla="*/ 17400 w 17400"/>
              <a:gd name="p0y4" fmla="*/ 210 h 797"/>
              <a:gd name="p0x5" fmla="*/ 17400 w 17400"/>
              <a:gd name="p0y5" fmla="*/ 587 h 797"/>
              <a:gd name="p0x6" fmla="*/ 17400 w 17400"/>
              <a:gd name="p0y6" fmla="*/ 703 h 797"/>
              <a:gd name="p0x7" fmla="*/ 17305 w 17400"/>
              <a:gd name="p0y7" fmla="*/ 797 h 797"/>
              <a:gd name="p0x8" fmla="*/ 17190 w 17400"/>
              <a:gd name="p0y8" fmla="*/ 797 h 797"/>
              <a:gd name="p0x9" fmla="*/ 210 w 17400"/>
              <a:gd name="p0y9" fmla="*/ 797 h 797"/>
              <a:gd name="p0x10" fmla="*/ 94 w 17400"/>
              <a:gd name="p0y10" fmla="*/ 797 h 797"/>
              <a:gd name="p0x11" fmla="*/ 0 w 17400"/>
              <a:gd name="p0y11" fmla="*/ 703 h 797"/>
              <a:gd name="p0x12" fmla="*/ 0 w 17400"/>
              <a:gd name="p0y12" fmla="*/ 587 h 797"/>
              <a:gd name="p0x13" fmla="*/ 0 w 17400"/>
              <a:gd name="p0y13" fmla="*/ 210 h 797"/>
              <a:gd name="p0x14" fmla="*/ 0 w 17400"/>
              <a:gd name="p0y14" fmla="*/ 94 h 797"/>
              <a:gd name="p0x15" fmla="*/ 94 w 17400"/>
              <a:gd name="p0y15" fmla="*/ 0 h 797"/>
              <a:gd name="p0x16" fmla="*/ 210 w 17400"/>
              <a:gd name="p0y16" fmla="*/ 0 h 7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6"/>
            </p:custDataLst>
          </p:nvPr>
        </p:nvSpPr>
        <p:spPr>
          <a:xfrm>
            <a:off x="685800" y="6030325"/>
            <a:ext cx="29718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3E5C6E"/>
                </a:solidFill>
                <a:cs typeface="+mn-lt"/>
              </a:rPr>
              <a:t>舒适与节能，不再二选一。</a:t>
            </a:r>
            <a:endParaRPr i="1">
              <a:solidFill>
                <a:srgbClr val="3E5C6E"/>
              </a:solidFill>
              <a:cs typeface="+mn-lt"/>
            </a:endParaRPr>
          </a:p>
        </p:txBody>
      </p:sp>
      <p:pic>
        <p:nvPicPr>
          <p:cNvPr id="4" name="图片 3" descr="8715cf6d-b4a2-11f1-bfc2-4260ea1a67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9660" t="1" r="9691" b="3"/>
          <a:stretch>
            <a:fillRect/>
          </a:stretch>
        </p:blipFill>
        <p:spPr>
          <a:xfrm>
            <a:off x="571500" y="1104928"/>
            <a:ext cx="1622425" cy="201162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55" h="3168">
                <a:moveTo>
                  <a:pt x="120" y="0"/>
                </a:moveTo>
                <a:lnTo>
                  <a:pt x="2435" y="0"/>
                </a:lnTo>
                <a:cubicBezTo>
                  <a:pt x="2501" y="0"/>
                  <a:pt x="2555" y="54"/>
                  <a:pt x="2555" y="120"/>
                </a:cubicBezTo>
                <a:lnTo>
                  <a:pt x="2555" y="3048"/>
                </a:lnTo>
                <a:cubicBezTo>
                  <a:pt x="2555" y="3114"/>
                  <a:pt x="2501" y="3168"/>
                  <a:pt x="2435" y="3168"/>
                </a:cubicBezTo>
                <a:lnTo>
                  <a:pt x="120" y="3168"/>
                </a:lnTo>
                <a:cubicBezTo>
                  <a:pt x="54" y="3168"/>
                  <a:pt x="0" y="3114"/>
                  <a:pt x="0" y="30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575945" y="3349625"/>
            <a:ext cx="11039475" cy="2501265"/>
          </a:xfrm>
          <a:custGeom>
            <a:avLst/>
            <a:gdLst>
              <a:gd name="sw" fmla="*/ 1 w 17385"/>
              <a:gd name="sh" fmla="*/ 1 h 3939"/>
              <a:gd name="mins" fmla="min sw sh"/>
              <a:gd name="dsw" fmla="+- 0 sw mins"/>
              <a:gd name="dsh" fmla="+- 0 sh mins"/>
              <a:gd name="p0x0" fmla="*/ 330 w 17385"/>
              <a:gd name="p0y0" fmla="*/ 0 h 3939"/>
              <a:gd name="p0x1" fmla="*/ 17055 w 17385"/>
              <a:gd name="p0y1" fmla="*/ 0 h 3939"/>
              <a:gd name="p0x2" fmla="*/ 17237 w 17385"/>
              <a:gd name="p0y2" fmla="*/ 0 h 3939"/>
              <a:gd name="p0x3" fmla="*/ 17385 w 17385"/>
              <a:gd name="p0y3" fmla="*/ 147 h 3939"/>
              <a:gd name="p0x4" fmla="*/ 17385 w 17385"/>
              <a:gd name="p0y4" fmla="*/ 330 h 3939"/>
              <a:gd name="p0x5" fmla="*/ 17385 w 17385"/>
              <a:gd name="p0y5" fmla="*/ 3609 h 3939"/>
              <a:gd name="p0x6" fmla="*/ 17385 w 17385"/>
              <a:gd name="p0y6" fmla="*/ 3791 h 3939"/>
              <a:gd name="p0x7" fmla="*/ 17237 w 17385"/>
              <a:gd name="p0y7" fmla="*/ 3939 h 3939"/>
              <a:gd name="p0x8" fmla="*/ 17055 w 17385"/>
              <a:gd name="p0y8" fmla="*/ 3939 h 3939"/>
              <a:gd name="p0x9" fmla="*/ 330 w 17385"/>
              <a:gd name="p0y9" fmla="*/ 3939 h 3939"/>
              <a:gd name="p0x10" fmla="*/ 147 w 17385"/>
              <a:gd name="p0y10" fmla="*/ 3939 h 3939"/>
              <a:gd name="p0x11" fmla="*/ 0 w 17385"/>
              <a:gd name="p0y11" fmla="*/ 3791 h 3939"/>
              <a:gd name="p0x12" fmla="*/ 0 w 17385"/>
              <a:gd name="p0y12" fmla="*/ 3609 h 3939"/>
              <a:gd name="p0x13" fmla="*/ 0 w 17385"/>
              <a:gd name="p0y13" fmla="*/ 330 h 3939"/>
              <a:gd name="p0x14" fmla="*/ 0 w 17385"/>
              <a:gd name="p0y14" fmla="*/ 147 h 3939"/>
              <a:gd name="p0x15" fmla="*/ 147 w 17385"/>
              <a:gd name="p0y15" fmla="*/ 0 h 3939"/>
              <a:gd name="p0x16" fmla="*/ 330 w 17385"/>
              <a:gd name="p0y16" fmla="*/ 0 h 393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771525" y="3530946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全屋温控，每一间房都恰到好处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771525" y="392620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40690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8715d05c-b4a2-11f1-bfc2-4260ea1a673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1" b="11"/>
          <a:stretch>
            <a:fillRect/>
          </a:stretch>
        </p:blipFill>
        <p:spPr>
          <a:xfrm>
            <a:off x="781050" y="4078605"/>
            <a:ext cx="247650" cy="247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0" h="390">
                <a:moveTo>
                  <a:pt x="273" y="0"/>
                </a:moveTo>
                <a:cubicBezTo>
                  <a:pt x="326" y="21"/>
                  <a:pt x="369" y="64"/>
                  <a:pt x="390" y="117"/>
                </a:cubicBezTo>
                <a:lnTo>
                  <a:pt x="390" y="273"/>
                </a:lnTo>
                <a:cubicBezTo>
                  <a:pt x="369" y="326"/>
                  <a:pt x="326" y="369"/>
                  <a:pt x="273" y="390"/>
                </a:cubicBezTo>
                <a:lnTo>
                  <a:pt x="117" y="390"/>
                </a:lnTo>
                <a:cubicBezTo>
                  <a:pt x="64" y="369"/>
                  <a:pt x="21" y="326"/>
                  <a:pt x="0" y="273"/>
                </a:cubicBezTo>
                <a:lnTo>
                  <a:pt x="0" y="117"/>
                </a:lnTo>
                <a:cubicBezTo>
                  <a:pt x="21" y="64"/>
                  <a:pt x="64" y="21"/>
                  <a:pt x="117" y="0"/>
                </a:cubicBezTo>
                <a:lnTo>
                  <a:pt x="273" y="0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152525" y="4069109"/>
            <a:ext cx="102679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分区调控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152525" y="4306281"/>
            <a:ext cx="10267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E5C6E"/>
                </a:solidFill>
                <a:cs typeface="+mn-lt"/>
              </a:rPr>
              <a:t>主卧、儿童房、影音室各自独立温控</a:t>
            </a:r>
            <a:endParaRPr sz="1350">
              <a:solidFill>
                <a:srgbClr val="3E5C6E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71525" y="46234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8715d2b4-b4a2-11f1-bfc2-4260ea1a6739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23" b="23"/>
          <a:stretch>
            <a:fillRect/>
          </a:stretch>
        </p:blipFill>
        <p:spPr>
          <a:xfrm>
            <a:off x="781050" y="4632960"/>
            <a:ext cx="247650" cy="247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0" h="390">
                <a:moveTo>
                  <a:pt x="273" y="0"/>
                </a:moveTo>
                <a:cubicBezTo>
                  <a:pt x="326" y="21"/>
                  <a:pt x="369" y="64"/>
                  <a:pt x="390" y="117"/>
                </a:cubicBezTo>
                <a:lnTo>
                  <a:pt x="390" y="273"/>
                </a:lnTo>
                <a:cubicBezTo>
                  <a:pt x="369" y="326"/>
                  <a:pt x="326" y="369"/>
                  <a:pt x="273" y="390"/>
                </a:cubicBezTo>
                <a:lnTo>
                  <a:pt x="117" y="390"/>
                </a:lnTo>
                <a:cubicBezTo>
                  <a:pt x="64" y="369"/>
                  <a:pt x="21" y="326"/>
                  <a:pt x="0" y="273"/>
                </a:cubicBezTo>
                <a:lnTo>
                  <a:pt x="0" y="117"/>
                </a:lnTo>
                <a:cubicBezTo>
                  <a:pt x="21" y="64"/>
                  <a:pt x="64" y="21"/>
                  <a:pt x="117" y="0"/>
                </a:cubicBezTo>
                <a:lnTo>
                  <a:pt x="273" y="0"/>
                </a:lnTo>
                <a:close/>
              </a:path>
            </a:pathLst>
          </a:custGeom>
        </p:spPr>
      </p:pic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1152525" y="4623492"/>
            <a:ext cx="102679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空气联动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1152525" y="4860665"/>
            <a:ext cx="10267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3E5C6E"/>
                </a:solidFill>
                <a:cs typeface="+mn-lt"/>
              </a:rPr>
              <a:t>CO₂ </a:t>
            </a:r>
            <a:r>
              <a:rPr lang="zh-CN" altLang="en-US" sz="1350">
                <a:solidFill>
                  <a:srgbClr val="3E5C6E"/>
                </a:solidFill>
                <a:cs typeface="+mn-lt"/>
              </a:rPr>
              <a:t>或</a:t>
            </a:r>
            <a:r>
              <a:rPr lang="en-US" altLang="zh-CN" sz="1350">
                <a:solidFill>
                  <a:srgbClr val="3E5C6E"/>
                </a:solidFill>
                <a:cs typeface="+mn-lt"/>
              </a:rPr>
              <a:t> VOC </a:t>
            </a:r>
            <a:r>
              <a:rPr lang="zh-CN" altLang="en-US" sz="1350">
                <a:solidFill>
                  <a:srgbClr val="3E5C6E"/>
                </a:solidFill>
                <a:cs typeface="+mn-lt"/>
              </a:rPr>
              <a:t>超标自动启动新风</a:t>
            </a:r>
            <a:endParaRPr lang="zh-CN" altLang="en-US" sz="1350">
              <a:solidFill>
                <a:srgbClr val="3E5C6E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771525" y="51777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8715d18f-b4a2-11f1-bfc2-4260ea1a6739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34" b="34"/>
          <a:stretch>
            <a:fillRect/>
          </a:stretch>
        </p:blipFill>
        <p:spPr>
          <a:xfrm>
            <a:off x="781050" y="5187315"/>
            <a:ext cx="247650" cy="2476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0" h="390">
                <a:moveTo>
                  <a:pt x="273" y="0"/>
                </a:moveTo>
                <a:cubicBezTo>
                  <a:pt x="326" y="21"/>
                  <a:pt x="369" y="64"/>
                  <a:pt x="390" y="117"/>
                </a:cubicBezTo>
                <a:lnTo>
                  <a:pt x="390" y="273"/>
                </a:lnTo>
                <a:cubicBezTo>
                  <a:pt x="369" y="326"/>
                  <a:pt x="326" y="369"/>
                  <a:pt x="273" y="390"/>
                </a:cubicBezTo>
                <a:lnTo>
                  <a:pt x="117" y="390"/>
                </a:lnTo>
                <a:cubicBezTo>
                  <a:pt x="64" y="369"/>
                  <a:pt x="21" y="326"/>
                  <a:pt x="0" y="273"/>
                </a:cubicBezTo>
                <a:lnTo>
                  <a:pt x="0" y="117"/>
                </a:lnTo>
                <a:cubicBezTo>
                  <a:pt x="21" y="64"/>
                  <a:pt x="64" y="21"/>
                  <a:pt x="117" y="0"/>
                </a:cubicBezTo>
                <a:lnTo>
                  <a:pt x="273" y="0"/>
                </a:lnTo>
                <a:close/>
              </a:path>
            </a:pathLst>
          </a:custGeom>
        </p:spPr>
      </p:pic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1152525" y="5177876"/>
            <a:ext cx="102679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夜间模式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1152525" y="5415048"/>
            <a:ext cx="10267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E5C6E"/>
                </a:solidFill>
                <a:cs typeface="+mn-lt"/>
              </a:rPr>
              <a:t>入睡后降低无人区空调功率，起床前预热卧室</a:t>
            </a:r>
            <a:endParaRPr sz="1350">
              <a:solidFill>
                <a:srgbClr val="3E5C6E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安防报警：安心是看不见的守护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5362575"/>
          </a:xfrm>
          <a:custGeom>
            <a:avLst/>
            <a:gdLst>
              <a:gd name="sw" fmla="*/ 1 w 17385"/>
              <a:gd name="sh" fmla="*/ 1 h 8445"/>
              <a:gd name="mins" fmla="min sw sh"/>
              <a:gd name="dsw" fmla="+- 0 sw mins"/>
              <a:gd name="dsh" fmla="+- 0 sh mins"/>
              <a:gd name="p0x0" fmla="*/ 210 w 17385"/>
              <a:gd name="p0y0" fmla="*/ 0 h 8445"/>
              <a:gd name="p0x1" fmla="*/ 17175 w 17385"/>
              <a:gd name="p0y1" fmla="*/ 0 h 8445"/>
              <a:gd name="p0x2" fmla="*/ 17290 w 17385"/>
              <a:gd name="p0y2" fmla="*/ 0 h 8445"/>
              <a:gd name="p0x3" fmla="*/ 17385 w 17385"/>
              <a:gd name="p0y3" fmla="*/ 94 h 8445"/>
              <a:gd name="p0x4" fmla="*/ 17385 w 17385"/>
              <a:gd name="p0y4" fmla="*/ 210 h 8445"/>
              <a:gd name="p0x5" fmla="*/ 17385 w 17385"/>
              <a:gd name="p0y5" fmla="*/ 8235 h 8445"/>
              <a:gd name="p0x6" fmla="*/ 17385 w 17385"/>
              <a:gd name="p0y6" fmla="*/ 8350 h 8445"/>
              <a:gd name="p0x7" fmla="*/ 17290 w 17385"/>
              <a:gd name="p0y7" fmla="*/ 8445 h 8445"/>
              <a:gd name="p0x8" fmla="*/ 17175 w 17385"/>
              <a:gd name="p0y8" fmla="*/ 8445 h 8445"/>
              <a:gd name="p0x9" fmla="*/ 210 w 17385"/>
              <a:gd name="p0y9" fmla="*/ 8445 h 8445"/>
              <a:gd name="p0x10" fmla="*/ 94 w 17385"/>
              <a:gd name="p0y10" fmla="*/ 8445 h 8445"/>
              <a:gd name="p0x11" fmla="*/ 0 w 17385"/>
              <a:gd name="p0y11" fmla="*/ 8350 h 8445"/>
              <a:gd name="p0x12" fmla="*/ 0 w 17385"/>
              <a:gd name="p0y12" fmla="*/ 8235 h 8445"/>
              <a:gd name="p0x13" fmla="*/ 0 w 17385"/>
              <a:gd name="p0y13" fmla="*/ 210 h 8445"/>
              <a:gd name="p0x14" fmla="*/ 0 w 17385"/>
              <a:gd name="p0y14" fmla="*/ 94 h 8445"/>
              <a:gd name="p0x15" fmla="*/ 94 w 17385"/>
              <a:gd name="p0y15" fmla="*/ 0 h 8445"/>
              <a:gd name="p0x16" fmla="*/ 210 w 173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733425" y="1228725"/>
            <a:ext cx="10725150" cy="370840"/>
            <a:chOff x="1155" y="1935"/>
            <a:chExt cx="16890" cy="58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155" y="1935"/>
              <a:ext cx="16890" cy="585"/>
            </a:xfrm>
            <a:custGeom>
              <a:avLst/>
              <a:gdLst>
                <a:gd name="sw" fmla="*/ 1 w 16890"/>
                <a:gd name="sh" fmla="*/ 1 h 585"/>
                <a:gd name="mins" fmla="min sw sh"/>
                <a:gd name="dsw" fmla="+- 0 sw mins"/>
                <a:gd name="dsh" fmla="+- 0 sh mins"/>
                <a:gd name="p0x0" fmla="*/ 0 w 16890"/>
                <a:gd name="p0y0" fmla="*/ 0 h 585"/>
                <a:gd name="p0x1" fmla="*/ 16890 w 16890"/>
                <a:gd name="p0y1" fmla="*/ 0 h 585"/>
                <a:gd name="p0x2" fmla="*/ 16890 w 16890"/>
                <a:gd name="p0y2" fmla="*/ 585 h 585"/>
                <a:gd name="p0x3" fmla="*/ 0 w 16890"/>
                <a:gd name="p0y3" fmla="*/ 585 h 585"/>
                <a:gd name="p0x4" fmla="*/ 0 w 1689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155" y="2505"/>
              <a:ext cx="16890" cy="15"/>
            </a:xfrm>
            <a:custGeom>
              <a:avLst/>
              <a:gdLst>
                <a:gd name="sw" fmla="*/ 1 w 16890"/>
                <a:gd name="sh" fmla="*/ 1 h 15"/>
                <a:gd name="mins" fmla="min sw sh"/>
                <a:gd name="dsw" fmla="+- 0 sw mins"/>
                <a:gd name="dsh" fmla="+- 0 sh mins"/>
                <a:gd name="p0x0" fmla="*/ 16890 w 16890"/>
                <a:gd name="p0y0" fmla="*/ 15 h 15"/>
                <a:gd name="p0x1" fmla="*/ 0 w 16890"/>
                <a:gd name="p0y1" fmla="*/ 15 h 15"/>
                <a:gd name="p0x2" fmla="*/ 0 w 16890"/>
                <a:gd name="p0y2" fmla="*/ 0 h 15"/>
                <a:gd name="p0x3" fmla="*/ 16890 w 16890"/>
                <a:gd name="p0y3" fmla="*/ 0 h 15"/>
                <a:gd name="p0x4" fmla="*/ 16890 w 168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33425" y="1238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790575" y="1295400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076325" y="1213485"/>
            <a:ext cx="302672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6384F"/>
                </a:solidFill>
                <a:cs typeface="+mn-lt"/>
              </a:rPr>
              <a:t>守护，从不需要你时刻盯着</a:t>
            </a:r>
            <a:endParaRPr b="1" spc="36">
              <a:solidFill>
                <a:srgbClr val="16384F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37870" y="2303780"/>
            <a:ext cx="10715625" cy="487045"/>
          </a:xfrm>
          <a:custGeom>
            <a:avLst/>
            <a:gdLst>
              <a:gd name="sw" fmla="*/ 1 w 16875"/>
              <a:gd name="sh" fmla="*/ 1 h 766"/>
              <a:gd name="mins" fmla="min sw sh"/>
              <a:gd name="dsw" fmla="+- 0 sw mins"/>
              <a:gd name="dsh" fmla="+- 0 sh mins"/>
              <a:gd name="p0x0" fmla="*/ 120 w 16875"/>
              <a:gd name="p0y0" fmla="*/ 0 h 766"/>
              <a:gd name="p0x1" fmla="*/ 16755 w 16875"/>
              <a:gd name="p0y1" fmla="*/ 0 h 766"/>
              <a:gd name="p0x2" fmla="*/ 16821 w 16875"/>
              <a:gd name="p0y2" fmla="*/ 0 h 766"/>
              <a:gd name="p0x3" fmla="*/ 16875 w 16875"/>
              <a:gd name="p0y3" fmla="*/ 53 h 766"/>
              <a:gd name="p0x4" fmla="*/ 16875 w 16875"/>
              <a:gd name="p0y4" fmla="*/ 120 h 766"/>
              <a:gd name="p0x5" fmla="*/ 16875 w 16875"/>
              <a:gd name="p0y5" fmla="*/ 646 h 766"/>
              <a:gd name="p0x6" fmla="*/ 16875 w 16875"/>
              <a:gd name="p0y6" fmla="*/ 712 h 766"/>
              <a:gd name="p0x7" fmla="*/ 16821 w 16875"/>
              <a:gd name="p0y7" fmla="*/ 766 h 766"/>
              <a:gd name="p0x8" fmla="*/ 16755 w 16875"/>
              <a:gd name="p0y8" fmla="*/ 766 h 766"/>
              <a:gd name="p0x9" fmla="*/ 120 w 16875"/>
              <a:gd name="p0y9" fmla="*/ 766 h 766"/>
              <a:gd name="p0x10" fmla="*/ 53 w 16875"/>
              <a:gd name="p0y10" fmla="*/ 766 h 766"/>
              <a:gd name="p0x11" fmla="*/ 0 w 16875"/>
              <a:gd name="p0y11" fmla="*/ 712 h 766"/>
              <a:gd name="p0x12" fmla="*/ 0 w 16875"/>
              <a:gd name="p0y12" fmla="*/ 646 h 766"/>
              <a:gd name="p0x13" fmla="*/ 0 w 16875"/>
              <a:gd name="p0y13" fmla="*/ 120 h 766"/>
              <a:gd name="p0x14" fmla="*/ 0 w 16875"/>
              <a:gd name="p0y14" fmla="*/ 53 h 766"/>
              <a:gd name="p0x15" fmla="*/ 53 w 16875"/>
              <a:gd name="p0y15" fmla="*/ 0 h 766"/>
              <a:gd name="p0x16" fmla="*/ 120 w 16875"/>
              <a:gd name="p0y16" fmla="*/ 0 h 7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895350" y="244221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20 w 1200"/>
              <a:gd name="p0y0" fmla="*/ 0 h 360"/>
              <a:gd name="p0x1" fmla="*/ 1080 w 1200"/>
              <a:gd name="p0y1" fmla="*/ 0 h 360"/>
              <a:gd name="p0x2" fmla="*/ 1146 w 1200"/>
              <a:gd name="p0y2" fmla="*/ 0 h 360"/>
              <a:gd name="p0x3" fmla="*/ 1200 w 1200"/>
              <a:gd name="p0y3" fmla="*/ 53 h 360"/>
              <a:gd name="p0x4" fmla="*/ 1200 w 1200"/>
              <a:gd name="p0y4" fmla="*/ 120 h 360"/>
              <a:gd name="p0x5" fmla="*/ 1200 w 1200"/>
              <a:gd name="p0y5" fmla="*/ 240 h 360"/>
              <a:gd name="p0x6" fmla="*/ 1200 w 1200"/>
              <a:gd name="p0y6" fmla="*/ 306 h 360"/>
              <a:gd name="p0x7" fmla="*/ 1146 w 1200"/>
              <a:gd name="p0y7" fmla="*/ 360 h 360"/>
              <a:gd name="p0x8" fmla="*/ 1080 w 1200"/>
              <a:gd name="p0y8" fmla="*/ 360 h 360"/>
              <a:gd name="p0x9" fmla="*/ 120 w 1200"/>
              <a:gd name="p0y9" fmla="*/ 360 h 360"/>
              <a:gd name="p0x10" fmla="*/ 53 w 1200"/>
              <a:gd name="p0y10" fmla="*/ 360 h 360"/>
              <a:gd name="p0x11" fmla="*/ 0 w 1200"/>
              <a:gd name="p0y11" fmla="*/ 306 h 360"/>
              <a:gd name="p0x12" fmla="*/ 0 w 1200"/>
              <a:gd name="p0y12" fmla="*/ 240 h 360"/>
              <a:gd name="p0x13" fmla="*/ 0 w 1200"/>
              <a:gd name="p0y13" fmla="*/ 120 h 360"/>
              <a:gd name="p0x14" fmla="*/ 0 w 1200"/>
              <a:gd name="p0y14" fmla="*/ 53 h 360"/>
              <a:gd name="p0x15" fmla="*/ 53 w 1200"/>
              <a:gd name="p0y15" fmla="*/ 0 h 360"/>
              <a:gd name="p0x16" fmla="*/ 12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71550" y="2452973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6923"/>
                  </a:schemeClr>
                </a:solidFill>
                <a:cs typeface="+mn-lt"/>
              </a:rPr>
              <a:t>全屋联动</a:t>
            </a:r>
            <a:endParaRPr sz="1200" b="1">
              <a:solidFill>
                <a:schemeClr val="accent1">
                  <a:lumMod val="46923"/>
                </a:schemeClr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771726" y="2411539"/>
            <a:ext cx="7544324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异常发生时，</a:t>
            </a:r>
            <a:r>
              <a:rPr sz="1350" b="1">
                <a:solidFill>
                  <a:schemeClr val="tx2"/>
                </a:solidFill>
                <a:cs typeface="+mn-lt"/>
              </a:rPr>
              <a:t>灯光同步亮起</a:t>
            </a:r>
            <a:r>
              <a:rPr sz="1350">
                <a:solidFill>
                  <a:schemeClr val="tx2"/>
                </a:solidFill>
                <a:cs typeface="+mn-lt"/>
              </a:rPr>
              <a:t>震慑闯入者、</a:t>
            </a:r>
            <a:r>
              <a:rPr sz="1350" b="1">
                <a:solidFill>
                  <a:schemeClr val="tx2"/>
                </a:solidFill>
                <a:cs typeface="+mn-lt"/>
              </a:rPr>
              <a:t>摄像头自动转向</a:t>
            </a:r>
            <a:r>
              <a:rPr sz="1350">
                <a:solidFill>
                  <a:schemeClr val="tx2"/>
                </a:solidFill>
                <a:cs typeface="+mn-lt"/>
              </a:rPr>
              <a:t>记录画面、</a:t>
            </a:r>
            <a:r>
              <a:rPr sz="1350" b="1">
                <a:solidFill>
                  <a:schemeClr val="tx2"/>
                </a:solidFill>
                <a:cs typeface="+mn-lt"/>
              </a:rPr>
              <a:t>报警信息即时推送</a:t>
            </a:r>
            <a:r>
              <a:rPr sz="1350">
                <a:solidFill>
                  <a:schemeClr val="tx2"/>
                </a:solidFill>
                <a:cs typeface="+mn-lt"/>
              </a:rPr>
              <a:t>到手机。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37870" y="3537585"/>
            <a:ext cx="10715625" cy="487045"/>
          </a:xfrm>
          <a:custGeom>
            <a:avLst/>
            <a:gdLst>
              <a:gd name="sw" fmla="*/ 1 w 16875"/>
              <a:gd name="sh" fmla="*/ 1 h 766"/>
              <a:gd name="mins" fmla="min sw sh"/>
              <a:gd name="dsw" fmla="+- 0 sw mins"/>
              <a:gd name="dsh" fmla="+- 0 sh mins"/>
              <a:gd name="p0x0" fmla="*/ 120 w 16875"/>
              <a:gd name="p0y0" fmla="*/ 0 h 766"/>
              <a:gd name="p0x1" fmla="*/ 16755 w 16875"/>
              <a:gd name="p0y1" fmla="*/ 0 h 766"/>
              <a:gd name="p0x2" fmla="*/ 16821 w 16875"/>
              <a:gd name="p0y2" fmla="*/ 0 h 766"/>
              <a:gd name="p0x3" fmla="*/ 16875 w 16875"/>
              <a:gd name="p0y3" fmla="*/ 53 h 766"/>
              <a:gd name="p0x4" fmla="*/ 16875 w 16875"/>
              <a:gd name="p0y4" fmla="*/ 120 h 766"/>
              <a:gd name="p0x5" fmla="*/ 16875 w 16875"/>
              <a:gd name="p0y5" fmla="*/ 646 h 766"/>
              <a:gd name="p0x6" fmla="*/ 16875 w 16875"/>
              <a:gd name="p0y6" fmla="*/ 712 h 766"/>
              <a:gd name="p0x7" fmla="*/ 16821 w 16875"/>
              <a:gd name="p0y7" fmla="*/ 766 h 766"/>
              <a:gd name="p0x8" fmla="*/ 16755 w 16875"/>
              <a:gd name="p0y8" fmla="*/ 766 h 766"/>
              <a:gd name="p0x9" fmla="*/ 120 w 16875"/>
              <a:gd name="p0y9" fmla="*/ 766 h 766"/>
              <a:gd name="p0x10" fmla="*/ 53 w 16875"/>
              <a:gd name="p0y10" fmla="*/ 766 h 766"/>
              <a:gd name="p0x11" fmla="*/ 0 w 16875"/>
              <a:gd name="p0y11" fmla="*/ 712 h 766"/>
              <a:gd name="p0x12" fmla="*/ 0 w 16875"/>
              <a:gd name="p0y12" fmla="*/ 646 h 766"/>
              <a:gd name="p0x13" fmla="*/ 0 w 16875"/>
              <a:gd name="p0y13" fmla="*/ 120 h 766"/>
              <a:gd name="p0x14" fmla="*/ 0 w 16875"/>
              <a:gd name="p0y14" fmla="*/ 53 h 766"/>
              <a:gd name="p0x15" fmla="*/ 53 w 16875"/>
              <a:gd name="p0y15" fmla="*/ 0 h 766"/>
              <a:gd name="p0x16" fmla="*/ 120 w 16875"/>
              <a:gd name="p0y16" fmla="*/ 0 h 7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895350" y="3676015"/>
            <a:ext cx="1066800" cy="228600"/>
          </a:xfrm>
          <a:custGeom>
            <a:avLst/>
            <a:gdLst>
              <a:gd name="sw" fmla="*/ 1 w 1680"/>
              <a:gd name="sh" fmla="*/ 1 h 360"/>
              <a:gd name="mins" fmla="min sw sh"/>
              <a:gd name="dsw" fmla="+- 0 sw mins"/>
              <a:gd name="dsh" fmla="+- 0 sh mins"/>
              <a:gd name="p0x0" fmla="*/ 120 w 1680"/>
              <a:gd name="p0y0" fmla="*/ 0 h 360"/>
              <a:gd name="p0x1" fmla="*/ 1560 w 1680"/>
              <a:gd name="p0y1" fmla="*/ 0 h 360"/>
              <a:gd name="p0x2" fmla="*/ 1626 w 1680"/>
              <a:gd name="p0y2" fmla="*/ 0 h 360"/>
              <a:gd name="p0x3" fmla="*/ 1680 w 1680"/>
              <a:gd name="p0y3" fmla="*/ 53 h 360"/>
              <a:gd name="p0x4" fmla="*/ 1680 w 1680"/>
              <a:gd name="p0y4" fmla="*/ 120 h 360"/>
              <a:gd name="p0x5" fmla="*/ 1680 w 1680"/>
              <a:gd name="p0y5" fmla="*/ 240 h 360"/>
              <a:gd name="p0x6" fmla="*/ 1680 w 1680"/>
              <a:gd name="p0y6" fmla="*/ 306 h 360"/>
              <a:gd name="p0x7" fmla="*/ 1626 w 1680"/>
              <a:gd name="p0y7" fmla="*/ 360 h 360"/>
              <a:gd name="p0x8" fmla="*/ 1560 w 1680"/>
              <a:gd name="p0y8" fmla="*/ 360 h 360"/>
              <a:gd name="p0x9" fmla="*/ 120 w 1680"/>
              <a:gd name="p0y9" fmla="*/ 360 h 360"/>
              <a:gd name="p0x10" fmla="*/ 53 w 1680"/>
              <a:gd name="p0y10" fmla="*/ 360 h 360"/>
              <a:gd name="p0x11" fmla="*/ 0 w 1680"/>
              <a:gd name="p0y11" fmla="*/ 306 h 360"/>
              <a:gd name="p0x12" fmla="*/ 0 w 1680"/>
              <a:gd name="p0y12" fmla="*/ 240 h 360"/>
              <a:gd name="p0x13" fmla="*/ 0 w 1680"/>
              <a:gd name="p0y13" fmla="*/ 120 h 360"/>
              <a:gd name="p0x14" fmla="*/ 0 w 1680"/>
              <a:gd name="p0y14" fmla="*/ 53 h 360"/>
              <a:gd name="p0x15" fmla="*/ 53 w 1680"/>
              <a:gd name="p0y15" fmla="*/ 0 h 360"/>
              <a:gd name="p0x16" fmla="*/ 120 w 168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71550" y="3686680"/>
            <a:ext cx="10668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6923"/>
                  </a:schemeClr>
                </a:solidFill>
                <a:cs typeface="+mn-lt"/>
              </a:rPr>
              <a:t>去中心化架构</a:t>
            </a:r>
            <a:endParaRPr sz="1200" b="1">
              <a:solidFill>
                <a:schemeClr val="accent1">
                  <a:lumMod val="46923"/>
                </a:schemeClr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2076526" y="3645246"/>
            <a:ext cx="4458072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即使</a:t>
            </a:r>
            <a:r>
              <a:rPr sz="1350" b="1">
                <a:solidFill>
                  <a:schemeClr val="tx2"/>
                </a:solidFill>
                <a:cs typeface="+mn-lt"/>
              </a:rPr>
              <a:t>断网</a:t>
            </a:r>
            <a:r>
              <a:rPr sz="1350">
                <a:solidFill>
                  <a:schemeClr val="tx2"/>
                </a:solidFill>
                <a:cs typeface="+mn-lt"/>
              </a:rPr>
              <a:t>，本地安防控制依然正常运行，</a:t>
            </a:r>
            <a:r>
              <a:rPr sz="1350" b="1">
                <a:solidFill>
                  <a:schemeClr val="tx2"/>
                </a:solidFill>
                <a:cs typeface="+mn-lt"/>
              </a:rPr>
              <a:t>不依赖云端</a:t>
            </a:r>
            <a:r>
              <a:rPr sz="1350">
                <a:solidFill>
                  <a:schemeClr val="tx2"/>
                </a:solidFill>
                <a:cs typeface="+mn-lt"/>
              </a:rPr>
              <a:t>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37870" y="4771390"/>
            <a:ext cx="10715625" cy="487045"/>
          </a:xfrm>
          <a:custGeom>
            <a:avLst/>
            <a:gdLst>
              <a:gd name="sw" fmla="*/ 1 w 16875"/>
              <a:gd name="sh" fmla="*/ 1 h 766"/>
              <a:gd name="mins" fmla="min sw sh"/>
              <a:gd name="dsw" fmla="+- 0 sw mins"/>
              <a:gd name="dsh" fmla="+- 0 sh mins"/>
              <a:gd name="p0x0" fmla="*/ 120 w 16875"/>
              <a:gd name="p0y0" fmla="*/ 0 h 766"/>
              <a:gd name="p0x1" fmla="*/ 16755 w 16875"/>
              <a:gd name="p0y1" fmla="*/ 0 h 766"/>
              <a:gd name="p0x2" fmla="*/ 16821 w 16875"/>
              <a:gd name="p0y2" fmla="*/ 0 h 766"/>
              <a:gd name="p0x3" fmla="*/ 16875 w 16875"/>
              <a:gd name="p0y3" fmla="*/ 53 h 766"/>
              <a:gd name="p0x4" fmla="*/ 16875 w 16875"/>
              <a:gd name="p0y4" fmla="*/ 120 h 766"/>
              <a:gd name="p0x5" fmla="*/ 16875 w 16875"/>
              <a:gd name="p0y5" fmla="*/ 646 h 766"/>
              <a:gd name="p0x6" fmla="*/ 16875 w 16875"/>
              <a:gd name="p0y6" fmla="*/ 712 h 766"/>
              <a:gd name="p0x7" fmla="*/ 16821 w 16875"/>
              <a:gd name="p0y7" fmla="*/ 766 h 766"/>
              <a:gd name="p0x8" fmla="*/ 16755 w 16875"/>
              <a:gd name="p0y8" fmla="*/ 766 h 766"/>
              <a:gd name="p0x9" fmla="*/ 120 w 16875"/>
              <a:gd name="p0y9" fmla="*/ 766 h 766"/>
              <a:gd name="p0x10" fmla="*/ 53 w 16875"/>
              <a:gd name="p0y10" fmla="*/ 766 h 766"/>
              <a:gd name="p0x11" fmla="*/ 0 w 16875"/>
              <a:gd name="p0y11" fmla="*/ 712 h 766"/>
              <a:gd name="p0x12" fmla="*/ 0 w 16875"/>
              <a:gd name="p0y12" fmla="*/ 646 h 766"/>
              <a:gd name="p0x13" fmla="*/ 0 w 16875"/>
              <a:gd name="p0y13" fmla="*/ 120 h 766"/>
              <a:gd name="p0x14" fmla="*/ 0 w 16875"/>
              <a:gd name="p0y14" fmla="*/ 53 h 766"/>
              <a:gd name="p0x15" fmla="*/ 53 w 16875"/>
              <a:gd name="p0y15" fmla="*/ 0 h 766"/>
              <a:gd name="p0x16" fmla="*/ 120 w 16875"/>
              <a:gd name="p0y16" fmla="*/ 0 h 7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895350" y="4909820"/>
            <a:ext cx="1066800" cy="228600"/>
          </a:xfrm>
          <a:custGeom>
            <a:avLst/>
            <a:gdLst>
              <a:gd name="sw" fmla="*/ 1 w 1680"/>
              <a:gd name="sh" fmla="*/ 1 h 360"/>
              <a:gd name="mins" fmla="min sw sh"/>
              <a:gd name="dsw" fmla="+- 0 sw mins"/>
              <a:gd name="dsh" fmla="+- 0 sh mins"/>
              <a:gd name="p0x0" fmla="*/ 120 w 1680"/>
              <a:gd name="p0y0" fmla="*/ 0 h 360"/>
              <a:gd name="p0x1" fmla="*/ 1560 w 1680"/>
              <a:gd name="p0y1" fmla="*/ 0 h 360"/>
              <a:gd name="p0x2" fmla="*/ 1626 w 1680"/>
              <a:gd name="p0y2" fmla="*/ 0 h 360"/>
              <a:gd name="p0x3" fmla="*/ 1680 w 1680"/>
              <a:gd name="p0y3" fmla="*/ 53 h 360"/>
              <a:gd name="p0x4" fmla="*/ 1680 w 1680"/>
              <a:gd name="p0y4" fmla="*/ 120 h 360"/>
              <a:gd name="p0x5" fmla="*/ 1680 w 1680"/>
              <a:gd name="p0y5" fmla="*/ 240 h 360"/>
              <a:gd name="p0x6" fmla="*/ 1680 w 1680"/>
              <a:gd name="p0y6" fmla="*/ 306 h 360"/>
              <a:gd name="p0x7" fmla="*/ 1626 w 1680"/>
              <a:gd name="p0y7" fmla="*/ 360 h 360"/>
              <a:gd name="p0x8" fmla="*/ 1560 w 1680"/>
              <a:gd name="p0y8" fmla="*/ 360 h 360"/>
              <a:gd name="p0x9" fmla="*/ 120 w 1680"/>
              <a:gd name="p0y9" fmla="*/ 360 h 360"/>
              <a:gd name="p0x10" fmla="*/ 53 w 1680"/>
              <a:gd name="p0y10" fmla="*/ 360 h 360"/>
              <a:gd name="p0x11" fmla="*/ 0 w 1680"/>
              <a:gd name="p0y11" fmla="*/ 306 h 360"/>
              <a:gd name="p0x12" fmla="*/ 0 w 1680"/>
              <a:gd name="p0y12" fmla="*/ 240 h 360"/>
              <a:gd name="p0x13" fmla="*/ 0 w 1680"/>
              <a:gd name="p0y13" fmla="*/ 120 h 360"/>
              <a:gd name="p0x14" fmla="*/ 0 w 1680"/>
              <a:gd name="p0y14" fmla="*/ 53 h 360"/>
              <a:gd name="p0x15" fmla="*/ 53 w 1680"/>
              <a:gd name="p0y15" fmla="*/ 0 h 360"/>
              <a:gd name="p0x16" fmla="*/ 120 w 168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971550" y="4920396"/>
            <a:ext cx="10668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6923"/>
                  </a:schemeClr>
                </a:solidFill>
                <a:cs typeface="+mn-lt"/>
              </a:rPr>
              <a:t>安全强制功能</a:t>
            </a:r>
            <a:endParaRPr sz="1200" b="1">
              <a:solidFill>
                <a:schemeClr val="accent1">
                  <a:lumMod val="46923"/>
                </a:schemeClr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2076526" y="4878962"/>
            <a:ext cx="5486629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紧急情况下一键执行预设动作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——</a:t>
            </a:r>
            <a:r>
              <a:rPr sz="1350" b="1">
                <a:solidFill>
                  <a:schemeClr val="tx2"/>
                </a:solidFill>
                <a:cs typeface="+mn-lt"/>
              </a:rPr>
              <a:t>全屋亮灯、窗帘打开、门禁解除</a:t>
            </a:r>
            <a:r>
              <a:rPr sz="1350">
                <a:solidFill>
                  <a:schemeClr val="tx2"/>
                </a:solidFill>
                <a:cs typeface="+mn-lt"/>
              </a:rPr>
              <a:t>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33425" y="6000750"/>
            <a:ext cx="10725150" cy="351790"/>
            <a:chOff x="1155" y="9450"/>
            <a:chExt cx="16890" cy="554"/>
          </a:xfrm>
        </p:grpSpPr>
        <p:sp>
          <p:nvSpPr>
            <p:cNvPr id="24" name="任意多边形 23"/>
            <p:cNvSpPr/>
            <p:nvPr>
              <p:custDataLst>
                <p:tags r:id="rId22"/>
              </p:custDataLst>
            </p:nvPr>
          </p:nvSpPr>
          <p:spPr>
            <a:xfrm>
              <a:off x="1155" y="9450"/>
              <a:ext cx="16890" cy="555"/>
            </a:xfrm>
            <a:custGeom>
              <a:avLst/>
              <a:gdLst>
                <a:gd name="sw" fmla="*/ 1 w 16890"/>
                <a:gd name="sh" fmla="*/ 1 h 555"/>
                <a:gd name="mins" fmla="min sw sh"/>
                <a:gd name="dsw" fmla="+- 0 sw mins"/>
                <a:gd name="dsh" fmla="+- 0 sh mins"/>
                <a:gd name="p0x0" fmla="*/ 0 w 16890"/>
                <a:gd name="p0y0" fmla="*/ 0 h 555"/>
                <a:gd name="p0x1" fmla="*/ 16890 w 16890"/>
                <a:gd name="p0y1" fmla="*/ 0 h 555"/>
                <a:gd name="p0x2" fmla="*/ 16890 w 16890"/>
                <a:gd name="p0y2" fmla="*/ 555 h 555"/>
                <a:gd name="p0x3" fmla="*/ 0 w 16890"/>
                <a:gd name="p0y3" fmla="*/ 555 h 555"/>
                <a:gd name="p0x4" fmla="*/ 0 w 16890"/>
                <a:gd name="p0y4" fmla="*/ 0 h 5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3"/>
              </p:custDataLst>
            </p:nvPr>
          </p:nvSpPr>
          <p:spPr>
            <a:xfrm>
              <a:off x="1155" y="9450"/>
              <a:ext cx="16890" cy="15"/>
            </a:xfrm>
            <a:custGeom>
              <a:avLst/>
              <a:gdLst>
                <a:gd name="sw" fmla="*/ 1 w 16890"/>
                <a:gd name="sh" fmla="*/ 1 h 15"/>
                <a:gd name="mins" fmla="min sw sh"/>
                <a:gd name="dsw" fmla="+- 0 sw mins"/>
                <a:gd name="dsh" fmla="+- 0 sh mins"/>
                <a:gd name="p0x0" fmla="*/ 0 w 16890"/>
                <a:gd name="p0y0" fmla="*/ 0 h 15"/>
                <a:gd name="p0x1" fmla="*/ 16890 w 16890"/>
                <a:gd name="p0y1" fmla="*/ 0 h 15"/>
                <a:gd name="p0x2" fmla="*/ 16890 w 16890"/>
                <a:gd name="p0y2" fmla="*/ 15 h 15"/>
                <a:gd name="p0x3" fmla="*/ 0 w 16890"/>
                <a:gd name="p0y3" fmla="*/ 15 h 15"/>
                <a:gd name="p0x4" fmla="*/ 0 w 168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733425" y="6124575"/>
            <a:ext cx="25718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E5C6E"/>
                </a:solidFill>
                <a:cs typeface="+mn-lt"/>
              </a:rPr>
              <a:t>守护，不该因网络波动而失效。</a:t>
            </a:r>
            <a:endParaRPr sz="1350">
              <a:solidFill>
                <a:srgbClr val="3E5C6E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一个按键，切换整个家的状态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四类场景一键切换，全屋灯光、窗帘、暖通、安防同步响应。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5400675" cy="2390775"/>
          </a:xfrm>
          <a:custGeom>
            <a:avLst/>
            <a:gdLst>
              <a:gd name="sw" fmla="*/ 1 w 8505"/>
              <a:gd name="sh" fmla="*/ 1 h 3765"/>
              <a:gd name="mins" fmla="min sw sh"/>
              <a:gd name="dsw" fmla="+- 0 sw mins"/>
              <a:gd name="dsh" fmla="+- 0 sh mins"/>
              <a:gd name="p0x0" fmla="*/ 210 w 8505"/>
              <a:gd name="p0y0" fmla="*/ 0 h 3765"/>
              <a:gd name="p0x1" fmla="*/ 8295 w 8505"/>
              <a:gd name="p0y1" fmla="*/ 0 h 3765"/>
              <a:gd name="p0x2" fmla="*/ 8410 w 8505"/>
              <a:gd name="p0y2" fmla="*/ 0 h 3765"/>
              <a:gd name="p0x3" fmla="*/ 8505 w 8505"/>
              <a:gd name="p0y3" fmla="*/ 94 h 3765"/>
              <a:gd name="p0x4" fmla="*/ 8505 w 8505"/>
              <a:gd name="p0y4" fmla="*/ 210 h 3765"/>
              <a:gd name="p0x5" fmla="*/ 8505 w 8505"/>
              <a:gd name="p0y5" fmla="*/ 3555 h 3765"/>
              <a:gd name="p0x6" fmla="*/ 8505 w 8505"/>
              <a:gd name="p0y6" fmla="*/ 3670 h 3765"/>
              <a:gd name="p0x7" fmla="*/ 8410 w 8505"/>
              <a:gd name="p0y7" fmla="*/ 3765 h 3765"/>
              <a:gd name="p0x8" fmla="*/ 8295 w 8505"/>
              <a:gd name="p0y8" fmla="*/ 3765 h 3765"/>
              <a:gd name="p0x9" fmla="*/ 210 w 8505"/>
              <a:gd name="p0y9" fmla="*/ 3765 h 3765"/>
              <a:gd name="p0x10" fmla="*/ 94 w 8505"/>
              <a:gd name="p0y10" fmla="*/ 3765 h 3765"/>
              <a:gd name="p0x11" fmla="*/ 0 w 8505"/>
              <a:gd name="p0y11" fmla="*/ 3670 h 3765"/>
              <a:gd name="p0x12" fmla="*/ 0 w 8505"/>
              <a:gd name="p0y12" fmla="*/ 3555 h 3765"/>
              <a:gd name="p0x13" fmla="*/ 0 w 8505"/>
              <a:gd name="p0y13" fmla="*/ 210 h 3765"/>
              <a:gd name="p0x14" fmla="*/ 0 w 8505"/>
              <a:gd name="p0y14" fmla="*/ 94 h 3765"/>
              <a:gd name="p0x15" fmla="*/ 94 w 8505"/>
              <a:gd name="p0y15" fmla="*/ 0 h 3765"/>
              <a:gd name="p0x16" fmla="*/ 210 w 8505"/>
              <a:gd name="p0y16" fmla="*/ 0 h 3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4"/>
            </p:custDataLst>
          </p:nvPr>
        </p:nvSpPr>
        <p:spPr>
          <a:xfrm>
            <a:off x="3585845" y="1577975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 w="375" h="375">
                <a:moveTo>
                  <a:pt x="188" y="0"/>
                </a:moveTo>
                <a:cubicBezTo>
                  <a:pt x="291" y="0"/>
                  <a:pt x="375" y="84"/>
                  <a:pt x="375" y="188"/>
                </a:cubicBezTo>
                <a:cubicBezTo>
                  <a:pt x="375" y="291"/>
                  <a:pt x="291" y="375"/>
                  <a:pt x="188" y="375"/>
                </a:cubicBezTo>
                <a:cubicBezTo>
                  <a:pt x="84" y="375"/>
                  <a:pt x="0" y="291"/>
                  <a:pt x="0" y="188"/>
                </a:cubicBez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1" name="图片 10" descr="c46d5017-b4a2-11f1-ab5a-06aeeb55cd6e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22" t="-35" r="222" b="35"/>
          <a:stretch>
            <a:fillRect/>
          </a:stretch>
        </p:blipFill>
        <p:spPr>
          <a:xfrm>
            <a:off x="3633470" y="1625600"/>
            <a:ext cx="142875" cy="142875"/>
          </a:xfrm>
          <a:prstGeom prst="rect">
            <a:avLst/>
          </a:prstGeom>
        </p:spPr>
      </p:pic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3900170" y="1571625"/>
            <a:ext cx="762000" cy="250825"/>
          </a:xfrm>
          <a:custGeom>
            <a:avLst/>
            <a:gdLst>
              <a:gd name="sw" fmla="*/ 1 w 1200"/>
              <a:gd name="sh" fmla="*/ 1 h 395"/>
              <a:gd name="mins" fmla="min sw sh"/>
              <a:gd name="dsw" fmla="+- 0 sw mins"/>
              <a:gd name="dsh" fmla="+- 0 sh mins"/>
              <a:gd name="p0x0" fmla="*/ 120 w 1200"/>
              <a:gd name="p0y0" fmla="*/ 0 h 395"/>
              <a:gd name="p0x1" fmla="*/ 1080 w 1200"/>
              <a:gd name="p0y1" fmla="*/ 0 h 395"/>
              <a:gd name="p0x2" fmla="*/ 1146 w 1200"/>
              <a:gd name="p0y2" fmla="*/ 0 h 395"/>
              <a:gd name="p0x3" fmla="*/ 1200 w 1200"/>
              <a:gd name="p0y3" fmla="*/ 53 h 395"/>
              <a:gd name="p0x4" fmla="*/ 1200 w 1200"/>
              <a:gd name="p0y4" fmla="*/ 120 h 395"/>
              <a:gd name="p0x5" fmla="*/ 1200 w 1200"/>
              <a:gd name="p0y5" fmla="*/ 275 h 395"/>
              <a:gd name="p0x6" fmla="*/ 1200 w 1200"/>
              <a:gd name="p0y6" fmla="*/ 342 h 395"/>
              <a:gd name="p0x7" fmla="*/ 1146 w 1200"/>
              <a:gd name="p0y7" fmla="*/ 395 h 395"/>
              <a:gd name="p0x8" fmla="*/ 1080 w 1200"/>
              <a:gd name="p0y8" fmla="*/ 395 h 395"/>
              <a:gd name="p0x9" fmla="*/ 120 w 1200"/>
              <a:gd name="p0y9" fmla="*/ 395 h 395"/>
              <a:gd name="p0x10" fmla="*/ 53 w 1200"/>
              <a:gd name="p0y10" fmla="*/ 395 h 395"/>
              <a:gd name="p0x11" fmla="*/ 0 w 1200"/>
              <a:gd name="p0y11" fmla="*/ 342 h 395"/>
              <a:gd name="p0x12" fmla="*/ 0 w 1200"/>
              <a:gd name="p0y12" fmla="*/ 275 h 395"/>
              <a:gd name="p0x13" fmla="*/ 0 w 1200"/>
              <a:gd name="p0y13" fmla="*/ 120 h 395"/>
              <a:gd name="p0x14" fmla="*/ 0 w 1200"/>
              <a:gd name="p0y14" fmla="*/ 53 h 395"/>
              <a:gd name="p0x15" fmla="*/ 53 w 1200"/>
              <a:gd name="p0y15" fmla="*/ 0 h 395"/>
              <a:gd name="p0x16" fmla="*/ 120 w 1200"/>
              <a:gd name="p0y16" fmla="*/ 0 h 395"/>
            </a:gdLst>
            <a:ahLst/>
            <a:cxnLst/>
            <a:pathLst>
              <a:path w="1200" h="395">
                <a:moveTo>
                  <a:pt x="1096" y="0"/>
                </a:moveTo>
                <a:cubicBezTo>
                  <a:pt x="1154" y="8"/>
                  <a:pt x="1200" y="58"/>
                  <a:pt x="1200" y="119"/>
                </a:cubicBezTo>
                <a:lnTo>
                  <a:pt x="1200" y="275"/>
                </a:lnTo>
                <a:cubicBezTo>
                  <a:pt x="1200" y="341"/>
                  <a:pt x="1146" y="395"/>
                  <a:pt x="1080" y="395"/>
                </a:cubicBezTo>
                <a:lnTo>
                  <a:pt x="120" y="395"/>
                </a:lnTo>
                <a:cubicBezTo>
                  <a:pt x="54" y="395"/>
                  <a:pt x="0" y="341"/>
                  <a:pt x="0" y="275"/>
                </a:cubicBezTo>
                <a:lnTo>
                  <a:pt x="0" y="119"/>
                </a:lnTo>
                <a:cubicBezTo>
                  <a:pt x="0" y="58"/>
                  <a:pt x="46" y="8"/>
                  <a:pt x="1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3976688" y="1579978"/>
            <a:ext cx="7620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回家模式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0"/>
            </p:custDataLst>
          </p:nvPr>
        </p:nvSpPr>
        <p:spPr>
          <a:xfrm>
            <a:off x="3585845" y="1898015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210 w 630"/>
              <a:gd name="p0y0" fmla="*/ 0 h 630"/>
              <a:gd name="p0x1" fmla="*/ 420 w 630"/>
              <a:gd name="p0y1" fmla="*/ 0 h 630"/>
              <a:gd name="p0x2" fmla="*/ 535 w 630"/>
              <a:gd name="p0y2" fmla="*/ 0 h 630"/>
              <a:gd name="p0x3" fmla="*/ 630 w 630"/>
              <a:gd name="p0y3" fmla="*/ 94 h 630"/>
              <a:gd name="p0x4" fmla="*/ 630 w 630"/>
              <a:gd name="p0y4" fmla="*/ 210 h 630"/>
              <a:gd name="p0x5" fmla="*/ 630 w 630"/>
              <a:gd name="p0y5" fmla="*/ 420 h 630"/>
              <a:gd name="p0x6" fmla="*/ 630 w 630"/>
              <a:gd name="p0y6" fmla="*/ 535 h 630"/>
              <a:gd name="p0x7" fmla="*/ 535 w 630"/>
              <a:gd name="p0y7" fmla="*/ 630 h 630"/>
              <a:gd name="p0x8" fmla="*/ 420 w 630"/>
              <a:gd name="p0y8" fmla="*/ 630 h 630"/>
              <a:gd name="p0x9" fmla="*/ 210 w 630"/>
              <a:gd name="p0y9" fmla="*/ 630 h 630"/>
              <a:gd name="p0x10" fmla="*/ 94 w 630"/>
              <a:gd name="p0y10" fmla="*/ 630 h 630"/>
              <a:gd name="p0x11" fmla="*/ 0 w 630"/>
              <a:gd name="p0y11" fmla="*/ 535 h 630"/>
              <a:gd name="p0x12" fmla="*/ 0 w 630"/>
              <a:gd name="p0y12" fmla="*/ 420 h 630"/>
              <a:gd name="p0x13" fmla="*/ 0 w 630"/>
              <a:gd name="p0y13" fmla="*/ 210 h 630"/>
              <a:gd name="p0x14" fmla="*/ 0 w 630"/>
              <a:gd name="p0y14" fmla="*/ 94 h 630"/>
              <a:gd name="p0x15" fmla="*/ 94 w 630"/>
              <a:gd name="p0y15" fmla="*/ 0 h 630"/>
              <a:gd name="p0x16" fmla="*/ 210 w 630"/>
              <a:gd name="p0y16" fmla="*/ 0 h 630"/>
            </a:gdLst>
            <a:ahLst/>
            <a:cxnLst/>
            <a:pathLst>
              <a:path w="630" h="630">
                <a:moveTo>
                  <a:pt x="210" y="0"/>
                </a:moveTo>
                <a:lnTo>
                  <a:pt x="420" y="0"/>
                </a:lnTo>
                <a:cubicBezTo>
                  <a:pt x="536" y="0"/>
                  <a:pt x="630" y="94"/>
                  <a:pt x="630" y="210"/>
                </a:cubicBezTo>
                <a:lnTo>
                  <a:pt x="630" y="420"/>
                </a:lnTo>
                <a:cubicBezTo>
                  <a:pt x="630" y="536"/>
                  <a:pt x="536" y="630"/>
                  <a:pt x="420" y="630"/>
                </a:cubicBezTo>
                <a:lnTo>
                  <a:pt x="210" y="630"/>
                </a:lnTo>
                <a:cubicBezTo>
                  <a:pt x="94" y="630"/>
                  <a:pt x="0" y="536"/>
                  <a:pt x="0" y="42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7" name="图片 16" descr="c46d4f00-b4a2-11f1-ab5a-06aeeb55cd6e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52" b="52"/>
          <a:stretch>
            <a:fillRect/>
          </a:stretch>
        </p:blipFill>
        <p:spPr>
          <a:xfrm>
            <a:off x="3667125" y="1979295"/>
            <a:ext cx="238125" cy="23812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4100513" y="193171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玄关灯亮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5"/>
            </p:custDataLst>
          </p:nvPr>
        </p:nvSpPr>
        <p:spPr>
          <a:xfrm>
            <a:off x="3585845" y="2373630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210 w 630"/>
              <a:gd name="p0y0" fmla="*/ 0 h 630"/>
              <a:gd name="p0x1" fmla="*/ 420 w 630"/>
              <a:gd name="p0y1" fmla="*/ 0 h 630"/>
              <a:gd name="p0x2" fmla="*/ 535 w 630"/>
              <a:gd name="p0y2" fmla="*/ 0 h 630"/>
              <a:gd name="p0x3" fmla="*/ 630 w 630"/>
              <a:gd name="p0y3" fmla="*/ 94 h 630"/>
              <a:gd name="p0x4" fmla="*/ 630 w 630"/>
              <a:gd name="p0y4" fmla="*/ 210 h 630"/>
              <a:gd name="p0x5" fmla="*/ 630 w 630"/>
              <a:gd name="p0y5" fmla="*/ 420 h 630"/>
              <a:gd name="p0x6" fmla="*/ 630 w 630"/>
              <a:gd name="p0y6" fmla="*/ 535 h 630"/>
              <a:gd name="p0x7" fmla="*/ 535 w 630"/>
              <a:gd name="p0y7" fmla="*/ 630 h 630"/>
              <a:gd name="p0x8" fmla="*/ 420 w 630"/>
              <a:gd name="p0y8" fmla="*/ 630 h 630"/>
              <a:gd name="p0x9" fmla="*/ 210 w 630"/>
              <a:gd name="p0y9" fmla="*/ 630 h 630"/>
              <a:gd name="p0x10" fmla="*/ 94 w 630"/>
              <a:gd name="p0y10" fmla="*/ 630 h 630"/>
              <a:gd name="p0x11" fmla="*/ 0 w 630"/>
              <a:gd name="p0y11" fmla="*/ 535 h 630"/>
              <a:gd name="p0x12" fmla="*/ 0 w 630"/>
              <a:gd name="p0y12" fmla="*/ 420 h 630"/>
              <a:gd name="p0x13" fmla="*/ 0 w 630"/>
              <a:gd name="p0y13" fmla="*/ 210 h 630"/>
              <a:gd name="p0x14" fmla="*/ 0 w 630"/>
              <a:gd name="p0y14" fmla="*/ 94 h 630"/>
              <a:gd name="p0x15" fmla="*/ 94 w 630"/>
              <a:gd name="p0y15" fmla="*/ 0 h 630"/>
              <a:gd name="p0x16" fmla="*/ 210 w 630"/>
              <a:gd name="p0y16" fmla="*/ 0 h 630"/>
            </a:gdLst>
            <a:ahLst/>
            <a:cxnLst/>
            <a:pathLst>
              <a:path w="630" h="630">
                <a:moveTo>
                  <a:pt x="210" y="0"/>
                </a:moveTo>
                <a:lnTo>
                  <a:pt x="420" y="0"/>
                </a:lnTo>
                <a:cubicBezTo>
                  <a:pt x="536" y="0"/>
                  <a:pt x="630" y="94"/>
                  <a:pt x="630" y="210"/>
                </a:cubicBezTo>
                <a:lnTo>
                  <a:pt x="630" y="420"/>
                </a:lnTo>
                <a:cubicBezTo>
                  <a:pt x="630" y="536"/>
                  <a:pt x="536" y="630"/>
                  <a:pt x="420" y="630"/>
                </a:cubicBezTo>
                <a:lnTo>
                  <a:pt x="210" y="630"/>
                </a:lnTo>
                <a:cubicBezTo>
                  <a:pt x="94" y="630"/>
                  <a:pt x="0" y="536"/>
                  <a:pt x="0" y="42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2" name="图片 21" descr="c46d5302-b4a2-11f1-ab5a-06aeeb55cd6e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241" b="241"/>
          <a:stretch>
            <a:fillRect/>
          </a:stretch>
        </p:blipFill>
        <p:spPr>
          <a:xfrm>
            <a:off x="3667125" y="2454275"/>
            <a:ext cx="238125" cy="23812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4100513" y="240714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窗帘打开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3585845" y="2849245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210 w 630"/>
              <a:gd name="p0y0" fmla="*/ 0 h 630"/>
              <a:gd name="p0x1" fmla="*/ 420 w 630"/>
              <a:gd name="p0y1" fmla="*/ 0 h 630"/>
              <a:gd name="p0x2" fmla="*/ 535 w 630"/>
              <a:gd name="p0y2" fmla="*/ 0 h 630"/>
              <a:gd name="p0x3" fmla="*/ 630 w 630"/>
              <a:gd name="p0y3" fmla="*/ 94 h 630"/>
              <a:gd name="p0x4" fmla="*/ 630 w 630"/>
              <a:gd name="p0y4" fmla="*/ 210 h 630"/>
              <a:gd name="p0x5" fmla="*/ 630 w 630"/>
              <a:gd name="p0y5" fmla="*/ 420 h 630"/>
              <a:gd name="p0x6" fmla="*/ 630 w 630"/>
              <a:gd name="p0y6" fmla="*/ 535 h 630"/>
              <a:gd name="p0x7" fmla="*/ 535 w 630"/>
              <a:gd name="p0y7" fmla="*/ 630 h 630"/>
              <a:gd name="p0x8" fmla="*/ 420 w 630"/>
              <a:gd name="p0y8" fmla="*/ 630 h 630"/>
              <a:gd name="p0x9" fmla="*/ 210 w 630"/>
              <a:gd name="p0y9" fmla="*/ 630 h 630"/>
              <a:gd name="p0x10" fmla="*/ 94 w 630"/>
              <a:gd name="p0y10" fmla="*/ 630 h 630"/>
              <a:gd name="p0x11" fmla="*/ 0 w 630"/>
              <a:gd name="p0y11" fmla="*/ 535 h 630"/>
              <a:gd name="p0x12" fmla="*/ 0 w 630"/>
              <a:gd name="p0y12" fmla="*/ 420 h 630"/>
              <a:gd name="p0x13" fmla="*/ 0 w 630"/>
              <a:gd name="p0y13" fmla="*/ 210 h 630"/>
              <a:gd name="p0x14" fmla="*/ 0 w 630"/>
              <a:gd name="p0y14" fmla="*/ 94 h 630"/>
              <a:gd name="p0x15" fmla="*/ 94 w 630"/>
              <a:gd name="p0y15" fmla="*/ 0 h 630"/>
              <a:gd name="p0x16" fmla="*/ 210 w 630"/>
              <a:gd name="p0y16" fmla="*/ 0 h 630"/>
            </a:gdLst>
            <a:ahLst/>
            <a:cxnLst/>
            <a:pathLst>
              <a:path w="630" h="630">
                <a:moveTo>
                  <a:pt x="210" y="0"/>
                </a:moveTo>
                <a:lnTo>
                  <a:pt x="420" y="0"/>
                </a:lnTo>
                <a:cubicBezTo>
                  <a:pt x="536" y="0"/>
                  <a:pt x="630" y="94"/>
                  <a:pt x="630" y="210"/>
                </a:cubicBezTo>
                <a:lnTo>
                  <a:pt x="630" y="420"/>
                </a:lnTo>
                <a:cubicBezTo>
                  <a:pt x="630" y="536"/>
                  <a:pt x="536" y="630"/>
                  <a:pt x="420" y="630"/>
                </a:cubicBezTo>
                <a:lnTo>
                  <a:pt x="210" y="630"/>
                </a:lnTo>
                <a:cubicBezTo>
                  <a:pt x="94" y="630"/>
                  <a:pt x="0" y="536"/>
                  <a:pt x="0" y="42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7" name="图片 26" descr="c46d539e-b4a2-11f1-ab5a-06aeeb55cd6e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64" b="164"/>
          <a:stretch>
            <a:fillRect/>
          </a:stretch>
        </p:blipFill>
        <p:spPr>
          <a:xfrm>
            <a:off x="3667125" y="2929890"/>
            <a:ext cx="238125" cy="23812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4100513" y="2882579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空调调温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5"/>
            </p:custDataLst>
          </p:nvPr>
        </p:nvSpPr>
        <p:spPr>
          <a:xfrm>
            <a:off x="3585845" y="3324225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210 w 630"/>
              <a:gd name="p0y0" fmla="*/ 0 h 630"/>
              <a:gd name="p0x1" fmla="*/ 420 w 630"/>
              <a:gd name="p0y1" fmla="*/ 0 h 630"/>
              <a:gd name="p0x2" fmla="*/ 535 w 630"/>
              <a:gd name="p0y2" fmla="*/ 0 h 630"/>
              <a:gd name="p0x3" fmla="*/ 630 w 630"/>
              <a:gd name="p0y3" fmla="*/ 94 h 630"/>
              <a:gd name="p0x4" fmla="*/ 630 w 630"/>
              <a:gd name="p0y4" fmla="*/ 210 h 630"/>
              <a:gd name="p0x5" fmla="*/ 630 w 630"/>
              <a:gd name="p0y5" fmla="*/ 420 h 630"/>
              <a:gd name="p0x6" fmla="*/ 630 w 630"/>
              <a:gd name="p0y6" fmla="*/ 535 h 630"/>
              <a:gd name="p0x7" fmla="*/ 535 w 630"/>
              <a:gd name="p0y7" fmla="*/ 630 h 630"/>
              <a:gd name="p0x8" fmla="*/ 420 w 630"/>
              <a:gd name="p0y8" fmla="*/ 630 h 630"/>
              <a:gd name="p0x9" fmla="*/ 210 w 630"/>
              <a:gd name="p0y9" fmla="*/ 630 h 630"/>
              <a:gd name="p0x10" fmla="*/ 94 w 630"/>
              <a:gd name="p0y10" fmla="*/ 630 h 630"/>
              <a:gd name="p0x11" fmla="*/ 0 w 630"/>
              <a:gd name="p0y11" fmla="*/ 535 h 630"/>
              <a:gd name="p0x12" fmla="*/ 0 w 630"/>
              <a:gd name="p0y12" fmla="*/ 420 h 630"/>
              <a:gd name="p0x13" fmla="*/ 0 w 630"/>
              <a:gd name="p0y13" fmla="*/ 210 h 630"/>
              <a:gd name="p0x14" fmla="*/ 0 w 630"/>
              <a:gd name="p0y14" fmla="*/ 94 h 630"/>
              <a:gd name="p0x15" fmla="*/ 94 w 630"/>
              <a:gd name="p0y15" fmla="*/ 0 h 630"/>
              <a:gd name="p0x16" fmla="*/ 210 w 630"/>
              <a:gd name="p0y16" fmla="*/ 0 h 630"/>
            </a:gdLst>
            <a:ahLst/>
            <a:cxnLst/>
            <a:pathLst>
              <a:path w="630" h="630">
                <a:moveTo>
                  <a:pt x="210" y="0"/>
                </a:moveTo>
                <a:lnTo>
                  <a:pt x="420" y="0"/>
                </a:lnTo>
                <a:cubicBezTo>
                  <a:pt x="536" y="0"/>
                  <a:pt x="630" y="94"/>
                  <a:pt x="630" y="210"/>
                </a:cubicBezTo>
                <a:lnTo>
                  <a:pt x="630" y="420"/>
                </a:lnTo>
                <a:cubicBezTo>
                  <a:pt x="630" y="536"/>
                  <a:pt x="536" y="630"/>
                  <a:pt x="420" y="630"/>
                </a:cubicBezTo>
                <a:lnTo>
                  <a:pt x="210" y="630"/>
                </a:lnTo>
                <a:cubicBezTo>
                  <a:pt x="94" y="630"/>
                  <a:pt x="0" y="536"/>
                  <a:pt x="0" y="42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2" name="图片 31" descr="c46d4b32-b4a2-11f1-ab5a-06aeeb55cd6e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87" b="87"/>
          <a:stretch>
            <a:fillRect/>
          </a:stretch>
        </p:blipFill>
        <p:spPr>
          <a:xfrm>
            <a:off x="3667125" y="3405505"/>
            <a:ext cx="238125" cy="23812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4100513" y="3358010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音乐轻响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30"/>
            </p:custDataLst>
          </p:nvPr>
        </p:nvSpPr>
        <p:spPr>
          <a:xfrm>
            <a:off x="695325" y="1571625"/>
            <a:ext cx="2776220" cy="2152650"/>
          </a:xfrm>
          <a:custGeom>
            <a:avLst/>
            <a:gdLst>
              <a:gd name="sw" fmla="*/ 1 w 4372"/>
              <a:gd name="sh" fmla="*/ 1 h 3390"/>
              <a:gd name="mins" fmla="min sw sh"/>
              <a:gd name="dsw" fmla="+- 0 sw mins"/>
              <a:gd name="dsh" fmla="+- 0 sh mins"/>
              <a:gd name="p0x0" fmla="*/ 120 w 4372"/>
              <a:gd name="p0y0" fmla="*/ 0 h 3390"/>
              <a:gd name="p0x1" fmla="*/ 4252 w 4372"/>
              <a:gd name="p0y1" fmla="*/ 0 h 3390"/>
              <a:gd name="p0x2" fmla="*/ 4318 w 4372"/>
              <a:gd name="p0y2" fmla="*/ 0 h 3390"/>
              <a:gd name="p0x3" fmla="*/ 4372 w 4372"/>
              <a:gd name="p0y3" fmla="*/ 53 h 3390"/>
              <a:gd name="p0x4" fmla="*/ 4372 w 4372"/>
              <a:gd name="p0y4" fmla="*/ 120 h 3390"/>
              <a:gd name="p0x5" fmla="*/ 4372 w 4372"/>
              <a:gd name="p0y5" fmla="*/ 3270 h 3390"/>
              <a:gd name="p0x6" fmla="*/ 4372 w 4372"/>
              <a:gd name="p0y6" fmla="*/ 3336 h 3390"/>
              <a:gd name="p0x7" fmla="*/ 4318 w 4372"/>
              <a:gd name="p0y7" fmla="*/ 3390 h 3390"/>
              <a:gd name="p0x8" fmla="*/ 4252 w 4372"/>
              <a:gd name="p0y8" fmla="*/ 3390 h 3390"/>
              <a:gd name="p0x9" fmla="*/ 120 w 4372"/>
              <a:gd name="p0y9" fmla="*/ 3390 h 3390"/>
              <a:gd name="p0x10" fmla="*/ 53 w 4372"/>
              <a:gd name="p0y10" fmla="*/ 3390 h 3390"/>
              <a:gd name="p0x11" fmla="*/ 0 w 4372"/>
              <a:gd name="p0y11" fmla="*/ 3336 h 3390"/>
              <a:gd name="p0x12" fmla="*/ 0 w 4372"/>
              <a:gd name="p0y12" fmla="*/ 3270 h 3390"/>
              <a:gd name="p0x13" fmla="*/ 0 w 4372"/>
              <a:gd name="p0y13" fmla="*/ 120 h 3390"/>
              <a:gd name="p0x14" fmla="*/ 0 w 4372"/>
              <a:gd name="p0y14" fmla="*/ 53 h 3390"/>
              <a:gd name="p0x15" fmla="*/ 53 w 4372"/>
              <a:gd name="p0y15" fmla="*/ 0 h 3390"/>
              <a:gd name="p0x16" fmla="*/ 120 w 4372"/>
              <a:gd name="p0y16" fmla="*/ 0 h 3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c46d4e74-b4a2-11f1-ab5a-06aeeb55cd6e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/>
          <a:srcRect l="85" r="97"/>
          <a:stretch>
            <a:fillRect/>
          </a:stretch>
        </p:blipFill>
        <p:spPr>
          <a:xfrm>
            <a:off x="695325" y="1571634"/>
            <a:ext cx="2776220" cy="215263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72" h="3390">
                <a:moveTo>
                  <a:pt x="120" y="0"/>
                </a:moveTo>
                <a:lnTo>
                  <a:pt x="4252" y="0"/>
                </a:lnTo>
                <a:cubicBezTo>
                  <a:pt x="4318" y="0"/>
                  <a:pt x="4372" y="54"/>
                  <a:pt x="4372" y="120"/>
                </a:cubicBezTo>
                <a:lnTo>
                  <a:pt x="4372" y="3270"/>
                </a:lnTo>
                <a:cubicBezTo>
                  <a:pt x="4372" y="3336"/>
                  <a:pt x="4318" y="3390"/>
                  <a:pt x="4252" y="3390"/>
                </a:cubicBezTo>
                <a:lnTo>
                  <a:pt x="120" y="3390"/>
                </a:lnTo>
                <a:cubicBezTo>
                  <a:pt x="54" y="3390"/>
                  <a:pt x="0" y="3336"/>
                  <a:pt x="0" y="32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8" name="任意多边形 37"/>
          <p:cNvSpPr/>
          <p:nvPr>
            <p:custDataLst>
              <p:tags r:id="rId33"/>
            </p:custDataLst>
          </p:nvPr>
        </p:nvSpPr>
        <p:spPr>
          <a:xfrm>
            <a:off x="6214745" y="1452245"/>
            <a:ext cx="5400675" cy="2390775"/>
          </a:xfrm>
          <a:custGeom>
            <a:avLst/>
            <a:gdLst>
              <a:gd name="sw" fmla="*/ 1 w 8505"/>
              <a:gd name="sh" fmla="*/ 1 h 3765"/>
              <a:gd name="mins" fmla="min sw sh"/>
              <a:gd name="dsw" fmla="+- 0 sw mins"/>
              <a:gd name="dsh" fmla="+- 0 sh mins"/>
              <a:gd name="p0x0" fmla="*/ 210 w 8505"/>
              <a:gd name="p0y0" fmla="*/ 0 h 3765"/>
              <a:gd name="p0x1" fmla="*/ 8295 w 8505"/>
              <a:gd name="p0y1" fmla="*/ 0 h 3765"/>
              <a:gd name="p0x2" fmla="*/ 8410 w 8505"/>
              <a:gd name="p0y2" fmla="*/ 0 h 3765"/>
              <a:gd name="p0x3" fmla="*/ 8505 w 8505"/>
              <a:gd name="p0y3" fmla="*/ 94 h 3765"/>
              <a:gd name="p0x4" fmla="*/ 8505 w 8505"/>
              <a:gd name="p0y4" fmla="*/ 210 h 3765"/>
              <a:gd name="p0x5" fmla="*/ 8505 w 8505"/>
              <a:gd name="p0y5" fmla="*/ 3555 h 3765"/>
              <a:gd name="p0x6" fmla="*/ 8505 w 8505"/>
              <a:gd name="p0y6" fmla="*/ 3670 h 3765"/>
              <a:gd name="p0x7" fmla="*/ 8410 w 8505"/>
              <a:gd name="p0y7" fmla="*/ 3765 h 3765"/>
              <a:gd name="p0x8" fmla="*/ 8295 w 8505"/>
              <a:gd name="p0y8" fmla="*/ 3765 h 3765"/>
              <a:gd name="p0x9" fmla="*/ 210 w 8505"/>
              <a:gd name="p0y9" fmla="*/ 3765 h 3765"/>
              <a:gd name="p0x10" fmla="*/ 94 w 8505"/>
              <a:gd name="p0y10" fmla="*/ 3765 h 3765"/>
              <a:gd name="p0x11" fmla="*/ 0 w 8505"/>
              <a:gd name="p0y11" fmla="*/ 3670 h 3765"/>
              <a:gd name="p0x12" fmla="*/ 0 w 8505"/>
              <a:gd name="p0y12" fmla="*/ 3555 h 3765"/>
              <a:gd name="p0x13" fmla="*/ 0 w 8505"/>
              <a:gd name="p0y13" fmla="*/ 210 h 3765"/>
              <a:gd name="p0x14" fmla="*/ 0 w 8505"/>
              <a:gd name="p0y14" fmla="*/ 94 h 3765"/>
              <a:gd name="p0x15" fmla="*/ 94 w 8505"/>
              <a:gd name="p0y15" fmla="*/ 0 h 3765"/>
              <a:gd name="p0x16" fmla="*/ 210 w 8505"/>
              <a:gd name="p0y16" fmla="*/ 0 h 3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34"/>
            </p:custDataLst>
          </p:nvPr>
        </p:nvSpPr>
        <p:spPr>
          <a:xfrm>
            <a:off x="9224645" y="178054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95 w 390"/>
              <a:gd name="p0y0" fmla="*/ 0 h 390"/>
              <a:gd name="p0x1" fmla="*/ 302 w 390"/>
              <a:gd name="p0y1" fmla="*/ 0 h 390"/>
              <a:gd name="p0x2" fmla="*/ 390 w 390"/>
              <a:gd name="p0y2" fmla="*/ 87 h 390"/>
              <a:gd name="p0x3" fmla="*/ 390 w 390"/>
              <a:gd name="p0y3" fmla="*/ 195 h 390"/>
              <a:gd name="p0x4" fmla="*/ 390 w 390"/>
              <a:gd name="p0y4" fmla="*/ 302 h 390"/>
              <a:gd name="p0x5" fmla="*/ 302 w 390"/>
              <a:gd name="p0y5" fmla="*/ 390 h 390"/>
              <a:gd name="p0x6" fmla="*/ 195 w 390"/>
              <a:gd name="p0y6" fmla="*/ 390 h 390"/>
              <a:gd name="p0x7" fmla="*/ 87 w 390"/>
              <a:gd name="p0y7" fmla="*/ 390 h 390"/>
              <a:gd name="p0x8" fmla="*/ 0 w 390"/>
              <a:gd name="p0y8" fmla="*/ 302 h 390"/>
              <a:gd name="p0x9" fmla="*/ 0 w 390"/>
              <a:gd name="p0y9" fmla="*/ 195 h 390"/>
              <a:gd name="p0x10" fmla="*/ 0 w 390"/>
              <a:gd name="p0y10" fmla="*/ 87 h 390"/>
              <a:gd name="p0x11" fmla="*/ 87 w 390"/>
              <a:gd name="p0y11" fmla="*/ 0 h 390"/>
              <a:gd name="p0x12" fmla="*/ 195 w 390"/>
              <a:gd name="p0y12" fmla="*/ 0 h 390"/>
            </a:gdLst>
            <a:ahLst/>
            <a:cxnLst/>
            <a:pathLst>
              <a:path w="390" h="390">
                <a:moveTo>
                  <a:pt x="195" y="0"/>
                </a:moveTo>
                <a:cubicBezTo>
                  <a:pt x="303" y="0"/>
                  <a:pt x="390" y="87"/>
                  <a:pt x="390" y="195"/>
                </a:cubicBezTo>
                <a:cubicBezTo>
                  <a:pt x="390" y="303"/>
                  <a:pt x="303" y="390"/>
                  <a:pt x="195" y="390"/>
                </a:cubicBezTo>
                <a:cubicBezTo>
                  <a:pt x="87" y="390"/>
                  <a:pt x="0" y="303"/>
                  <a:pt x="0" y="195"/>
                </a:cubicBezTo>
                <a:cubicBezTo>
                  <a:pt x="0" y="87"/>
                  <a:pt x="87" y="0"/>
                  <a:pt x="195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44" name="图片 43" descr="c46d4b6b-b4a2-11f1-ab5a-06aeeb55cd6e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151" t="-266" r="151" b="266"/>
          <a:stretch>
            <a:fillRect/>
          </a:stretch>
        </p:blipFill>
        <p:spPr>
          <a:xfrm>
            <a:off x="9243695" y="1799590"/>
            <a:ext cx="209550" cy="2095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0" h="330">
                <a:moveTo>
                  <a:pt x="269" y="0"/>
                </a:moveTo>
                <a:cubicBezTo>
                  <a:pt x="294" y="16"/>
                  <a:pt x="314" y="36"/>
                  <a:pt x="330" y="61"/>
                </a:cubicBezTo>
                <a:lnTo>
                  <a:pt x="330" y="269"/>
                </a:lnTo>
                <a:cubicBezTo>
                  <a:pt x="314" y="294"/>
                  <a:pt x="294" y="314"/>
                  <a:pt x="269" y="330"/>
                </a:cubicBezTo>
                <a:lnTo>
                  <a:pt x="61" y="330"/>
                </a:lnTo>
                <a:cubicBezTo>
                  <a:pt x="36" y="314"/>
                  <a:pt x="16" y="294"/>
                  <a:pt x="0" y="269"/>
                </a:cubicBezTo>
                <a:lnTo>
                  <a:pt x="0" y="61"/>
                </a:lnTo>
                <a:cubicBezTo>
                  <a:pt x="16" y="36"/>
                  <a:pt x="36" y="16"/>
                  <a:pt x="61" y="0"/>
                </a:cubicBezTo>
                <a:lnTo>
                  <a:pt x="269" y="0"/>
                </a:lnTo>
                <a:close/>
              </a:path>
            </a:pathLst>
          </a:custGeom>
        </p:spPr>
      </p:pic>
      <p:sp>
        <p:nvSpPr>
          <p:cNvPr id="47" name="任意多边形 46"/>
          <p:cNvSpPr/>
          <p:nvPr>
            <p:custDataLst>
              <p:tags r:id="rId38"/>
            </p:custDataLst>
          </p:nvPr>
        </p:nvSpPr>
        <p:spPr>
          <a:xfrm>
            <a:off x="9548495" y="1778635"/>
            <a:ext cx="762000" cy="251460"/>
          </a:xfrm>
          <a:custGeom>
            <a:avLst/>
            <a:gdLst>
              <a:gd name="sw" fmla="*/ 1 w 1200"/>
              <a:gd name="sh" fmla="*/ 1 h 395"/>
              <a:gd name="mins" fmla="min sw sh"/>
              <a:gd name="dsw" fmla="+- 0 sw mins"/>
              <a:gd name="dsh" fmla="+- 0 sh mins"/>
              <a:gd name="p0x0" fmla="*/ 120 w 1200"/>
              <a:gd name="p0y0" fmla="*/ 0 h 395"/>
              <a:gd name="p0x1" fmla="*/ 1080 w 1200"/>
              <a:gd name="p0y1" fmla="*/ 0 h 395"/>
              <a:gd name="p0x2" fmla="*/ 1146 w 1200"/>
              <a:gd name="p0y2" fmla="*/ 0 h 395"/>
              <a:gd name="p0x3" fmla="*/ 1200 w 1200"/>
              <a:gd name="p0y3" fmla="*/ 53 h 395"/>
              <a:gd name="p0x4" fmla="*/ 1200 w 1200"/>
              <a:gd name="p0y4" fmla="*/ 120 h 395"/>
              <a:gd name="p0x5" fmla="*/ 1200 w 1200"/>
              <a:gd name="p0y5" fmla="*/ 275 h 395"/>
              <a:gd name="p0x6" fmla="*/ 1200 w 1200"/>
              <a:gd name="p0y6" fmla="*/ 342 h 395"/>
              <a:gd name="p0x7" fmla="*/ 1146 w 1200"/>
              <a:gd name="p0y7" fmla="*/ 395 h 395"/>
              <a:gd name="p0x8" fmla="*/ 1080 w 1200"/>
              <a:gd name="p0y8" fmla="*/ 395 h 395"/>
              <a:gd name="p0x9" fmla="*/ 120 w 1200"/>
              <a:gd name="p0y9" fmla="*/ 395 h 395"/>
              <a:gd name="p0x10" fmla="*/ 53 w 1200"/>
              <a:gd name="p0y10" fmla="*/ 395 h 395"/>
              <a:gd name="p0x11" fmla="*/ 0 w 1200"/>
              <a:gd name="p0y11" fmla="*/ 342 h 395"/>
              <a:gd name="p0x12" fmla="*/ 0 w 1200"/>
              <a:gd name="p0y12" fmla="*/ 275 h 395"/>
              <a:gd name="p0x13" fmla="*/ 0 w 1200"/>
              <a:gd name="p0y13" fmla="*/ 120 h 395"/>
              <a:gd name="p0x14" fmla="*/ 0 w 1200"/>
              <a:gd name="p0y14" fmla="*/ 53 h 395"/>
              <a:gd name="p0x15" fmla="*/ 53 w 1200"/>
              <a:gd name="p0y15" fmla="*/ 0 h 395"/>
              <a:gd name="p0x16" fmla="*/ 120 w 1200"/>
              <a:gd name="p0y16" fmla="*/ 0 h 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39"/>
            </p:custDataLst>
          </p:nvPr>
        </p:nvSpPr>
        <p:spPr>
          <a:xfrm>
            <a:off x="9625013" y="1787814"/>
            <a:ext cx="7620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离家模式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40"/>
            </p:custDataLst>
          </p:nvPr>
        </p:nvSpPr>
        <p:spPr>
          <a:xfrm>
            <a:off x="9224645" y="21062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 w="660" h="660">
                <a:moveTo>
                  <a:pt x="210" y="0"/>
                </a:moveTo>
                <a:lnTo>
                  <a:pt x="450" y="0"/>
                </a:lnTo>
                <a:cubicBezTo>
                  <a:pt x="566" y="0"/>
                  <a:pt x="660" y="94"/>
                  <a:pt x="660" y="210"/>
                </a:cubicBezTo>
                <a:lnTo>
                  <a:pt x="660" y="450"/>
                </a:lnTo>
                <a:cubicBezTo>
                  <a:pt x="660" y="566"/>
                  <a:pt x="566" y="660"/>
                  <a:pt x="450" y="660"/>
                </a:cubicBezTo>
                <a:lnTo>
                  <a:pt x="210" y="660"/>
                </a:lnTo>
                <a:cubicBezTo>
                  <a:pt x="94" y="660"/>
                  <a:pt x="0" y="566"/>
                  <a:pt x="0" y="45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50" name="图片 49" descr="c46d4c3f-b4a2-11f1-ab5a-06aeeb55cd6e"/>
          <p:cNvPicPr/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128" t="-237" r="128" b="237"/>
          <a:stretch>
            <a:fillRect/>
          </a:stretch>
        </p:blipFill>
        <p:spPr>
          <a:xfrm>
            <a:off x="9310370" y="2192020"/>
            <a:ext cx="247650" cy="24765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44"/>
            </p:custDataLst>
          </p:nvPr>
        </p:nvSpPr>
        <p:spPr>
          <a:xfrm>
            <a:off x="9758363" y="2149745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全屋灯光空调关闭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54" name="任意多边形 53"/>
          <p:cNvSpPr/>
          <p:nvPr>
            <p:custDataLst>
              <p:tags r:id="rId45"/>
            </p:custDataLst>
          </p:nvPr>
        </p:nvSpPr>
        <p:spPr>
          <a:xfrm>
            <a:off x="9224645" y="26015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 w="660" h="660">
                <a:moveTo>
                  <a:pt x="210" y="0"/>
                </a:moveTo>
                <a:lnTo>
                  <a:pt x="450" y="0"/>
                </a:lnTo>
                <a:cubicBezTo>
                  <a:pt x="566" y="0"/>
                  <a:pt x="660" y="94"/>
                  <a:pt x="660" y="210"/>
                </a:cubicBezTo>
                <a:lnTo>
                  <a:pt x="660" y="450"/>
                </a:lnTo>
                <a:cubicBezTo>
                  <a:pt x="660" y="566"/>
                  <a:pt x="566" y="660"/>
                  <a:pt x="450" y="660"/>
                </a:cubicBezTo>
                <a:lnTo>
                  <a:pt x="210" y="660"/>
                </a:lnTo>
                <a:cubicBezTo>
                  <a:pt x="94" y="660"/>
                  <a:pt x="0" y="566"/>
                  <a:pt x="0" y="45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55" name="图片 54" descr="c46d4d26-b4a2-11f1-ab5a-06aeeb55cd6e"/>
          <p:cNvPicPr/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128" t="-237" r="128" b="237"/>
          <a:stretch>
            <a:fillRect/>
          </a:stretch>
        </p:blipFill>
        <p:spPr>
          <a:xfrm>
            <a:off x="9310370" y="2687320"/>
            <a:ext cx="247650" cy="24765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49"/>
            </p:custDataLst>
          </p:nvPr>
        </p:nvSpPr>
        <p:spPr>
          <a:xfrm>
            <a:off x="9758363" y="2645045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窗帘归位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59" name="任意多边形 58"/>
          <p:cNvSpPr/>
          <p:nvPr>
            <p:custDataLst>
              <p:tags r:id="rId50"/>
            </p:custDataLst>
          </p:nvPr>
        </p:nvSpPr>
        <p:spPr>
          <a:xfrm>
            <a:off x="9224645" y="30968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 w="660" h="660">
                <a:moveTo>
                  <a:pt x="210" y="0"/>
                </a:moveTo>
                <a:lnTo>
                  <a:pt x="450" y="0"/>
                </a:lnTo>
                <a:cubicBezTo>
                  <a:pt x="566" y="0"/>
                  <a:pt x="660" y="94"/>
                  <a:pt x="660" y="210"/>
                </a:cubicBezTo>
                <a:lnTo>
                  <a:pt x="660" y="450"/>
                </a:lnTo>
                <a:cubicBezTo>
                  <a:pt x="660" y="566"/>
                  <a:pt x="566" y="660"/>
                  <a:pt x="450" y="660"/>
                </a:cubicBezTo>
                <a:lnTo>
                  <a:pt x="210" y="660"/>
                </a:lnTo>
                <a:cubicBezTo>
                  <a:pt x="94" y="660"/>
                  <a:pt x="0" y="566"/>
                  <a:pt x="0" y="45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60" name="图片 59" descr="c46d4f46-b4a2-11f1-ab5a-06aeeb55cd6e"/>
          <p:cNvPicPr/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128" t="-237" r="128" b="237"/>
          <a:stretch>
            <a:fillRect/>
          </a:stretch>
        </p:blipFill>
        <p:spPr>
          <a:xfrm>
            <a:off x="9310370" y="3182620"/>
            <a:ext cx="247650" cy="247650"/>
          </a:xfrm>
          <a:prstGeom prst="rect">
            <a:avLst/>
          </a:prstGeom>
        </p:spPr>
      </p:pic>
      <p:sp>
        <p:nvSpPr>
          <p:cNvPr id="63" name="文本框 62"/>
          <p:cNvSpPr txBox="1"/>
          <p:nvPr>
            <p:custDataLst>
              <p:tags r:id="rId54"/>
            </p:custDataLst>
          </p:nvPr>
        </p:nvSpPr>
        <p:spPr>
          <a:xfrm>
            <a:off x="9758363" y="3140345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安防布防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55"/>
            </p:custDataLst>
          </p:nvPr>
        </p:nvSpPr>
        <p:spPr>
          <a:xfrm>
            <a:off x="6334125" y="1571625"/>
            <a:ext cx="2776220" cy="2152650"/>
          </a:xfrm>
          <a:custGeom>
            <a:avLst/>
            <a:gdLst>
              <a:gd name="sw" fmla="*/ 1 w 4372"/>
              <a:gd name="sh" fmla="*/ 1 h 3390"/>
              <a:gd name="mins" fmla="min sw sh"/>
              <a:gd name="dsw" fmla="+- 0 sw mins"/>
              <a:gd name="dsh" fmla="+- 0 sh mins"/>
              <a:gd name="p0x0" fmla="*/ 120 w 4372"/>
              <a:gd name="p0y0" fmla="*/ 0 h 3390"/>
              <a:gd name="p0x1" fmla="*/ 4252 w 4372"/>
              <a:gd name="p0y1" fmla="*/ 0 h 3390"/>
              <a:gd name="p0x2" fmla="*/ 4318 w 4372"/>
              <a:gd name="p0y2" fmla="*/ 0 h 3390"/>
              <a:gd name="p0x3" fmla="*/ 4372 w 4372"/>
              <a:gd name="p0y3" fmla="*/ 53 h 3390"/>
              <a:gd name="p0x4" fmla="*/ 4372 w 4372"/>
              <a:gd name="p0y4" fmla="*/ 120 h 3390"/>
              <a:gd name="p0x5" fmla="*/ 4372 w 4372"/>
              <a:gd name="p0y5" fmla="*/ 3270 h 3390"/>
              <a:gd name="p0x6" fmla="*/ 4372 w 4372"/>
              <a:gd name="p0y6" fmla="*/ 3336 h 3390"/>
              <a:gd name="p0x7" fmla="*/ 4318 w 4372"/>
              <a:gd name="p0y7" fmla="*/ 3390 h 3390"/>
              <a:gd name="p0x8" fmla="*/ 4252 w 4372"/>
              <a:gd name="p0y8" fmla="*/ 3390 h 3390"/>
              <a:gd name="p0x9" fmla="*/ 120 w 4372"/>
              <a:gd name="p0y9" fmla="*/ 3390 h 3390"/>
              <a:gd name="p0x10" fmla="*/ 53 w 4372"/>
              <a:gd name="p0y10" fmla="*/ 3390 h 3390"/>
              <a:gd name="p0x11" fmla="*/ 0 w 4372"/>
              <a:gd name="p0y11" fmla="*/ 3336 h 3390"/>
              <a:gd name="p0x12" fmla="*/ 0 w 4372"/>
              <a:gd name="p0y12" fmla="*/ 3270 h 3390"/>
              <a:gd name="p0x13" fmla="*/ 0 w 4372"/>
              <a:gd name="p0y13" fmla="*/ 120 h 3390"/>
              <a:gd name="p0x14" fmla="*/ 0 w 4372"/>
              <a:gd name="p0y14" fmla="*/ 53 h 3390"/>
              <a:gd name="p0x15" fmla="*/ 53 w 4372"/>
              <a:gd name="p0y15" fmla="*/ 0 h 3390"/>
              <a:gd name="p0x16" fmla="*/ 120 w 4372"/>
              <a:gd name="p0y16" fmla="*/ 0 h 3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c46d4b4a-b4a2-11f1-ab5a-06aeeb55cd6e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/>
          <a:srcRect l="85" r="97"/>
          <a:stretch>
            <a:fillRect/>
          </a:stretch>
        </p:blipFill>
        <p:spPr>
          <a:xfrm>
            <a:off x="6334125" y="1571634"/>
            <a:ext cx="2776220" cy="215263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72" h="3390">
                <a:moveTo>
                  <a:pt x="120" y="0"/>
                </a:moveTo>
                <a:lnTo>
                  <a:pt x="4252" y="0"/>
                </a:lnTo>
                <a:cubicBezTo>
                  <a:pt x="4318" y="0"/>
                  <a:pt x="4372" y="54"/>
                  <a:pt x="4372" y="120"/>
                </a:cubicBezTo>
                <a:lnTo>
                  <a:pt x="4372" y="3270"/>
                </a:lnTo>
                <a:cubicBezTo>
                  <a:pt x="4372" y="3336"/>
                  <a:pt x="4318" y="3390"/>
                  <a:pt x="4252" y="3390"/>
                </a:cubicBezTo>
                <a:lnTo>
                  <a:pt x="120" y="3390"/>
                </a:lnTo>
                <a:cubicBezTo>
                  <a:pt x="54" y="3390"/>
                  <a:pt x="0" y="3336"/>
                  <a:pt x="0" y="32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66" name="任意多边形 65"/>
          <p:cNvSpPr/>
          <p:nvPr>
            <p:custDataLst>
              <p:tags r:id="rId58"/>
            </p:custDataLst>
          </p:nvPr>
        </p:nvSpPr>
        <p:spPr>
          <a:xfrm>
            <a:off x="575945" y="4081145"/>
            <a:ext cx="5400675" cy="2390775"/>
          </a:xfrm>
          <a:custGeom>
            <a:avLst/>
            <a:gdLst>
              <a:gd name="sw" fmla="*/ 1 w 8505"/>
              <a:gd name="sh" fmla="*/ 1 h 3765"/>
              <a:gd name="mins" fmla="min sw sh"/>
              <a:gd name="dsw" fmla="+- 0 sw mins"/>
              <a:gd name="dsh" fmla="+- 0 sh mins"/>
              <a:gd name="p0x0" fmla="*/ 210 w 8505"/>
              <a:gd name="p0y0" fmla="*/ 0 h 3765"/>
              <a:gd name="p0x1" fmla="*/ 8295 w 8505"/>
              <a:gd name="p0y1" fmla="*/ 0 h 3765"/>
              <a:gd name="p0x2" fmla="*/ 8410 w 8505"/>
              <a:gd name="p0y2" fmla="*/ 0 h 3765"/>
              <a:gd name="p0x3" fmla="*/ 8505 w 8505"/>
              <a:gd name="p0y3" fmla="*/ 94 h 3765"/>
              <a:gd name="p0x4" fmla="*/ 8505 w 8505"/>
              <a:gd name="p0y4" fmla="*/ 210 h 3765"/>
              <a:gd name="p0x5" fmla="*/ 8505 w 8505"/>
              <a:gd name="p0y5" fmla="*/ 3555 h 3765"/>
              <a:gd name="p0x6" fmla="*/ 8505 w 8505"/>
              <a:gd name="p0y6" fmla="*/ 3670 h 3765"/>
              <a:gd name="p0x7" fmla="*/ 8410 w 8505"/>
              <a:gd name="p0y7" fmla="*/ 3765 h 3765"/>
              <a:gd name="p0x8" fmla="*/ 8295 w 8505"/>
              <a:gd name="p0y8" fmla="*/ 3765 h 3765"/>
              <a:gd name="p0x9" fmla="*/ 210 w 8505"/>
              <a:gd name="p0y9" fmla="*/ 3765 h 3765"/>
              <a:gd name="p0x10" fmla="*/ 94 w 8505"/>
              <a:gd name="p0y10" fmla="*/ 3765 h 3765"/>
              <a:gd name="p0x11" fmla="*/ 0 w 8505"/>
              <a:gd name="p0y11" fmla="*/ 3670 h 3765"/>
              <a:gd name="p0x12" fmla="*/ 0 w 8505"/>
              <a:gd name="p0y12" fmla="*/ 3555 h 3765"/>
              <a:gd name="p0x13" fmla="*/ 0 w 8505"/>
              <a:gd name="p0y13" fmla="*/ 210 h 3765"/>
              <a:gd name="p0x14" fmla="*/ 0 w 8505"/>
              <a:gd name="p0y14" fmla="*/ 94 h 3765"/>
              <a:gd name="p0x15" fmla="*/ 94 w 8505"/>
              <a:gd name="p0y15" fmla="*/ 0 h 3765"/>
              <a:gd name="p0x16" fmla="*/ 210 w 8505"/>
              <a:gd name="p0y16" fmla="*/ 0 h 3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>
            <p:custDataLst>
              <p:tags r:id="rId59"/>
            </p:custDataLst>
          </p:nvPr>
        </p:nvSpPr>
        <p:spPr>
          <a:xfrm>
            <a:off x="3585845" y="4206875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87 w 375"/>
              <a:gd name="p0y0" fmla="*/ 0 h 375"/>
              <a:gd name="p0x1" fmla="*/ 291 w 375"/>
              <a:gd name="p0y1" fmla="*/ 0 h 375"/>
              <a:gd name="p0x2" fmla="*/ 375 w 375"/>
              <a:gd name="p0y2" fmla="*/ 83 h 375"/>
              <a:gd name="p0x3" fmla="*/ 375 w 375"/>
              <a:gd name="p0y3" fmla="*/ 187 h 375"/>
              <a:gd name="p0x4" fmla="*/ 375 w 375"/>
              <a:gd name="p0y4" fmla="*/ 291 h 375"/>
              <a:gd name="p0x5" fmla="*/ 291 w 375"/>
              <a:gd name="p0y5" fmla="*/ 375 h 375"/>
              <a:gd name="p0x6" fmla="*/ 187 w 375"/>
              <a:gd name="p0y6" fmla="*/ 375 h 375"/>
              <a:gd name="p0x7" fmla="*/ 83 w 375"/>
              <a:gd name="p0y7" fmla="*/ 375 h 375"/>
              <a:gd name="p0x8" fmla="*/ 0 w 375"/>
              <a:gd name="p0y8" fmla="*/ 291 h 375"/>
              <a:gd name="p0x9" fmla="*/ 0 w 375"/>
              <a:gd name="p0y9" fmla="*/ 187 h 375"/>
              <a:gd name="p0x10" fmla="*/ 0 w 375"/>
              <a:gd name="p0y10" fmla="*/ 83 h 375"/>
              <a:gd name="p0x11" fmla="*/ 83 w 375"/>
              <a:gd name="p0y11" fmla="*/ 0 h 375"/>
              <a:gd name="p0x12" fmla="*/ 187 w 375"/>
              <a:gd name="p0y12" fmla="*/ 0 h 375"/>
            </a:gdLst>
            <a:ahLst/>
            <a:cxnLst/>
            <a:pathLst>
              <a:path w="375" h="375">
                <a:moveTo>
                  <a:pt x="188" y="0"/>
                </a:moveTo>
                <a:cubicBezTo>
                  <a:pt x="291" y="0"/>
                  <a:pt x="375" y="84"/>
                  <a:pt x="375" y="188"/>
                </a:cubicBezTo>
                <a:cubicBezTo>
                  <a:pt x="375" y="291"/>
                  <a:pt x="291" y="375"/>
                  <a:pt x="188" y="375"/>
                </a:cubicBezTo>
                <a:cubicBezTo>
                  <a:pt x="84" y="375"/>
                  <a:pt x="0" y="291"/>
                  <a:pt x="0" y="188"/>
                </a:cubicBezTo>
                <a:cubicBezTo>
                  <a:pt x="0" y="84"/>
                  <a:pt x="84" y="0"/>
                  <a:pt x="188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72" name="图片 71" descr="c46d514d-b4a2-11f1-ab5a-06aeeb55cd6e"/>
          <p:cNvPicPr/>
          <p:nvPr>
            <p:custDataLst>
              <p:tags r:id="rId60"/>
            </p:custDataLst>
          </p:nvPr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 l="-222" t="-35" r="222" b="35"/>
          <a:stretch>
            <a:fillRect/>
          </a:stretch>
        </p:blipFill>
        <p:spPr>
          <a:xfrm>
            <a:off x="3633470" y="4254500"/>
            <a:ext cx="142875" cy="142875"/>
          </a:xfrm>
          <a:prstGeom prst="rect">
            <a:avLst/>
          </a:prstGeom>
        </p:spPr>
      </p:pic>
      <p:sp>
        <p:nvSpPr>
          <p:cNvPr id="75" name="任意多边形 74"/>
          <p:cNvSpPr/>
          <p:nvPr>
            <p:custDataLst>
              <p:tags r:id="rId63"/>
            </p:custDataLst>
          </p:nvPr>
        </p:nvSpPr>
        <p:spPr>
          <a:xfrm>
            <a:off x="3900170" y="4200525"/>
            <a:ext cx="762000" cy="250825"/>
          </a:xfrm>
          <a:custGeom>
            <a:avLst/>
            <a:gdLst>
              <a:gd name="sw" fmla="*/ 1 w 1200"/>
              <a:gd name="sh" fmla="*/ 1 h 395"/>
              <a:gd name="mins" fmla="min sw sh"/>
              <a:gd name="dsw" fmla="+- 0 sw mins"/>
              <a:gd name="dsh" fmla="+- 0 sh mins"/>
              <a:gd name="p0x0" fmla="*/ 120 w 1200"/>
              <a:gd name="p0y0" fmla="*/ 0 h 395"/>
              <a:gd name="p0x1" fmla="*/ 1080 w 1200"/>
              <a:gd name="p0y1" fmla="*/ 0 h 395"/>
              <a:gd name="p0x2" fmla="*/ 1146 w 1200"/>
              <a:gd name="p0y2" fmla="*/ 0 h 395"/>
              <a:gd name="p0x3" fmla="*/ 1200 w 1200"/>
              <a:gd name="p0y3" fmla="*/ 53 h 395"/>
              <a:gd name="p0x4" fmla="*/ 1200 w 1200"/>
              <a:gd name="p0y4" fmla="*/ 120 h 395"/>
              <a:gd name="p0x5" fmla="*/ 1200 w 1200"/>
              <a:gd name="p0y5" fmla="*/ 275 h 395"/>
              <a:gd name="p0x6" fmla="*/ 1200 w 1200"/>
              <a:gd name="p0y6" fmla="*/ 342 h 395"/>
              <a:gd name="p0x7" fmla="*/ 1146 w 1200"/>
              <a:gd name="p0y7" fmla="*/ 395 h 395"/>
              <a:gd name="p0x8" fmla="*/ 1080 w 1200"/>
              <a:gd name="p0y8" fmla="*/ 395 h 395"/>
              <a:gd name="p0x9" fmla="*/ 120 w 1200"/>
              <a:gd name="p0y9" fmla="*/ 395 h 395"/>
              <a:gd name="p0x10" fmla="*/ 53 w 1200"/>
              <a:gd name="p0y10" fmla="*/ 395 h 395"/>
              <a:gd name="p0x11" fmla="*/ 0 w 1200"/>
              <a:gd name="p0y11" fmla="*/ 342 h 395"/>
              <a:gd name="p0x12" fmla="*/ 0 w 1200"/>
              <a:gd name="p0y12" fmla="*/ 275 h 395"/>
              <a:gd name="p0x13" fmla="*/ 0 w 1200"/>
              <a:gd name="p0y13" fmla="*/ 120 h 395"/>
              <a:gd name="p0x14" fmla="*/ 0 w 1200"/>
              <a:gd name="p0y14" fmla="*/ 53 h 395"/>
              <a:gd name="p0x15" fmla="*/ 53 w 1200"/>
              <a:gd name="p0y15" fmla="*/ 0 h 395"/>
              <a:gd name="p0x16" fmla="*/ 120 w 1200"/>
              <a:gd name="p0y16" fmla="*/ 0 h 395"/>
            </a:gdLst>
            <a:ahLst/>
            <a:cxnLst/>
            <a:pathLst>
              <a:path w="1200" h="395">
                <a:moveTo>
                  <a:pt x="1096" y="0"/>
                </a:moveTo>
                <a:cubicBezTo>
                  <a:pt x="1154" y="8"/>
                  <a:pt x="1200" y="58"/>
                  <a:pt x="1200" y="119"/>
                </a:cubicBezTo>
                <a:lnTo>
                  <a:pt x="1200" y="275"/>
                </a:lnTo>
                <a:cubicBezTo>
                  <a:pt x="1200" y="341"/>
                  <a:pt x="1146" y="395"/>
                  <a:pt x="1080" y="395"/>
                </a:cubicBezTo>
                <a:lnTo>
                  <a:pt x="120" y="395"/>
                </a:lnTo>
                <a:cubicBezTo>
                  <a:pt x="54" y="395"/>
                  <a:pt x="0" y="341"/>
                  <a:pt x="0" y="275"/>
                </a:cubicBezTo>
                <a:lnTo>
                  <a:pt x="0" y="119"/>
                </a:lnTo>
                <a:cubicBezTo>
                  <a:pt x="0" y="58"/>
                  <a:pt x="46" y="8"/>
                  <a:pt x="1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>
            <p:custDataLst>
              <p:tags r:id="rId64"/>
            </p:custDataLst>
          </p:nvPr>
        </p:nvSpPr>
        <p:spPr>
          <a:xfrm>
            <a:off x="3976688" y="4208878"/>
            <a:ext cx="7620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观影模式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77" name="任意多边形 76"/>
          <p:cNvSpPr/>
          <p:nvPr>
            <p:custDataLst>
              <p:tags r:id="rId65"/>
            </p:custDataLst>
          </p:nvPr>
        </p:nvSpPr>
        <p:spPr>
          <a:xfrm>
            <a:off x="3585845" y="4526915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210 w 630"/>
              <a:gd name="p0y0" fmla="*/ 0 h 630"/>
              <a:gd name="p0x1" fmla="*/ 420 w 630"/>
              <a:gd name="p0y1" fmla="*/ 0 h 630"/>
              <a:gd name="p0x2" fmla="*/ 535 w 630"/>
              <a:gd name="p0y2" fmla="*/ 0 h 630"/>
              <a:gd name="p0x3" fmla="*/ 630 w 630"/>
              <a:gd name="p0y3" fmla="*/ 94 h 630"/>
              <a:gd name="p0x4" fmla="*/ 630 w 630"/>
              <a:gd name="p0y4" fmla="*/ 210 h 630"/>
              <a:gd name="p0x5" fmla="*/ 630 w 630"/>
              <a:gd name="p0y5" fmla="*/ 420 h 630"/>
              <a:gd name="p0x6" fmla="*/ 630 w 630"/>
              <a:gd name="p0y6" fmla="*/ 535 h 630"/>
              <a:gd name="p0x7" fmla="*/ 535 w 630"/>
              <a:gd name="p0y7" fmla="*/ 630 h 630"/>
              <a:gd name="p0x8" fmla="*/ 420 w 630"/>
              <a:gd name="p0y8" fmla="*/ 630 h 630"/>
              <a:gd name="p0x9" fmla="*/ 210 w 630"/>
              <a:gd name="p0y9" fmla="*/ 630 h 630"/>
              <a:gd name="p0x10" fmla="*/ 94 w 630"/>
              <a:gd name="p0y10" fmla="*/ 630 h 630"/>
              <a:gd name="p0x11" fmla="*/ 0 w 630"/>
              <a:gd name="p0y11" fmla="*/ 535 h 630"/>
              <a:gd name="p0x12" fmla="*/ 0 w 630"/>
              <a:gd name="p0y12" fmla="*/ 420 h 630"/>
              <a:gd name="p0x13" fmla="*/ 0 w 630"/>
              <a:gd name="p0y13" fmla="*/ 210 h 630"/>
              <a:gd name="p0x14" fmla="*/ 0 w 630"/>
              <a:gd name="p0y14" fmla="*/ 94 h 630"/>
              <a:gd name="p0x15" fmla="*/ 94 w 630"/>
              <a:gd name="p0y15" fmla="*/ 0 h 630"/>
              <a:gd name="p0x16" fmla="*/ 210 w 630"/>
              <a:gd name="p0y16" fmla="*/ 0 h 630"/>
            </a:gdLst>
            <a:ahLst/>
            <a:cxnLst/>
            <a:pathLst>
              <a:path w="630" h="630">
                <a:moveTo>
                  <a:pt x="210" y="0"/>
                </a:moveTo>
                <a:lnTo>
                  <a:pt x="420" y="0"/>
                </a:lnTo>
                <a:cubicBezTo>
                  <a:pt x="536" y="0"/>
                  <a:pt x="630" y="94"/>
                  <a:pt x="630" y="210"/>
                </a:cubicBezTo>
                <a:lnTo>
                  <a:pt x="630" y="420"/>
                </a:lnTo>
                <a:cubicBezTo>
                  <a:pt x="630" y="536"/>
                  <a:pt x="536" y="630"/>
                  <a:pt x="420" y="630"/>
                </a:cubicBezTo>
                <a:lnTo>
                  <a:pt x="210" y="630"/>
                </a:lnTo>
                <a:cubicBezTo>
                  <a:pt x="94" y="630"/>
                  <a:pt x="0" y="536"/>
                  <a:pt x="0" y="42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78" name="图片 77" descr="c46d50a9-b4a2-11f1-ab5a-06aeeb55cd6e"/>
          <p:cNvPicPr/>
          <p:nvPr>
            <p:custDataLst>
              <p:tags r:id="rId66"/>
            </p:custDataLst>
          </p:nvPr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rcRect t="-52" b="52"/>
          <a:stretch>
            <a:fillRect/>
          </a:stretch>
        </p:blipFill>
        <p:spPr>
          <a:xfrm>
            <a:off x="3667125" y="4608195"/>
            <a:ext cx="238125" cy="238125"/>
          </a:xfrm>
          <a:prstGeom prst="rect">
            <a:avLst/>
          </a:prstGeom>
        </p:spPr>
      </p:pic>
      <p:sp>
        <p:nvSpPr>
          <p:cNvPr id="81" name="文本框 80"/>
          <p:cNvSpPr txBox="1"/>
          <p:nvPr>
            <p:custDataLst>
              <p:tags r:id="rId69"/>
            </p:custDataLst>
          </p:nvPr>
        </p:nvSpPr>
        <p:spPr>
          <a:xfrm>
            <a:off x="4100513" y="456061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主灯熄灭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82" name="任意多边形 81"/>
          <p:cNvSpPr/>
          <p:nvPr>
            <p:custDataLst>
              <p:tags r:id="rId70"/>
            </p:custDataLst>
          </p:nvPr>
        </p:nvSpPr>
        <p:spPr>
          <a:xfrm>
            <a:off x="3585845" y="5002530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210 w 630"/>
              <a:gd name="p0y0" fmla="*/ 0 h 630"/>
              <a:gd name="p0x1" fmla="*/ 420 w 630"/>
              <a:gd name="p0y1" fmla="*/ 0 h 630"/>
              <a:gd name="p0x2" fmla="*/ 535 w 630"/>
              <a:gd name="p0y2" fmla="*/ 0 h 630"/>
              <a:gd name="p0x3" fmla="*/ 630 w 630"/>
              <a:gd name="p0y3" fmla="*/ 94 h 630"/>
              <a:gd name="p0x4" fmla="*/ 630 w 630"/>
              <a:gd name="p0y4" fmla="*/ 210 h 630"/>
              <a:gd name="p0x5" fmla="*/ 630 w 630"/>
              <a:gd name="p0y5" fmla="*/ 420 h 630"/>
              <a:gd name="p0x6" fmla="*/ 630 w 630"/>
              <a:gd name="p0y6" fmla="*/ 535 h 630"/>
              <a:gd name="p0x7" fmla="*/ 535 w 630"/>
              <a:gd name="p0y7" fmla="*/ 630 h 630"/>
              <a:gd name="p0x8" fmla="*/ 420 w 630"/>
              <a:gd name="p0y8" fmla="*/ 630 h 630"/>
              <a:gd name="p0x9" fmla="*/ 210 w 630"/>
              <a:gd name="p0y9" fmla="*/ 630 h 630"/>
              <a:gd name="p0x10" fmla="*/ 94 w 630"/>
              <a:gd name="p0y10" fmla="*/ 630 h 630"/>
              <a:gd name="p0x11" fmla="*/ 0 w 630"/>
              <a:gd name="p0y11" fmla="*/ 535 h 630"/>
              <a:gd name="p0x12" fmla="*/ 0 w 630"/>
              <a:gd name="p0y12" fmla="*/ 420 h 630"/>
              <a:gd name="p0x13" fmla="*/ 0 w 630"/>
              <a:gd name="p0y13" fmla="*/ 210 h 630"/>
              <a:gd name="p0x14" fmla="*/ 0 w 630"/>
              <a:gd name="p0y14" fmla="*/ 94 h 630"/>
              <a:gd name="p0x15" fmla="*/ 94 w 630"/>
              <a:gd name="p0y15" fmla="*/ 0 h 630"/>
              <a:gd name="p0x16" fmla="*/ 210 w 630"/>
              <a:gd name="p0y16" fmla="*/ 0 h 630"/>
            </a:gdLst>
            <a:ahLst/>
            <a:cxnLst/>
            <a:pathLst>
              <a:path w="630" h="630">
                <a:moveTo>
                  <a:pt x="210" y="0"/>
                </a:moveTo>
                <a:lnTo>
                  <a:pt x="420" y="0"/>
                </a:lnTo>
                <a:cubicBezTo>
                  <a:pt x="536" y="0"/>
                  <a:pt x="630" y="94"/>
                  <a:pt x="630" y="210"/>
                </a:cubicBezTo>
                <a:lnTo>
                  <a:pt x="630" y="420"/>
                </a:lnTo>
                <a:cubicBezTo>
                  <a:pt x="630" y="536"/>
                  <a:pt x="536" y="630"/>
                  <a:pt x="420" y="630"/>
                </a:cubicBezTo>
                <a:lnTo>
                  <a:pt x="210" y="630"/>
                </a:lnTo>
                <a:cubicBezTo>
                  <a:pt x="94" y="630"/>
                  <a:pt x="0" y="536"/>
                  <a:pt x="0" y="42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83" name="图片 82" descr="c46d533a-b4a2-11f1-ab5a-06aeeb55cd6e"/>
          <p:cNvPicPr/>
          <p:nvPr>
            <p:custDataLst>
              <p:tags r:id="rId71"/>
            </p:custDataLst>
          </p:nvPr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rcRect t="-241" b="241"/>
          <a:stretch>
            <a:fillRect/>
          </a:stretch>
        </p:blipFill>
        <p:spPr>
          <a:xfrm>
            <a:off x="3667125" y="5083175"/>
            <a:ext cx="238125" cy="238125"/>
          </a:xfrm>
          <a:prstGeom prst="rect">
            <a:avLst/>
          </a:prstGeom>
        </p:spPr>
      </p:pic>
      <p:sp>
        <p:nvSpPr>
          <p:cNvPr id="86" name="文本框 85"/>
          <p:cNvSpPr txBox="1"/>
          <p:nvPr>
            <p:custDataLst>
              <p:tags r:id="rId74"/>
            </p:custDataLst>
          </p:nvPr>
        </p:nvSpPr>
        <p:spPr>
          <a:xfrm>
            <a:off x="4100513" y="5036048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电视灯调亮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87" name="任意多边形 86"/>
          <p:cNvSpPr/>
          <p:nvPr>
            <p:custDataLst>
              <p:tags r:id="rId75"/>
            </p:custDataLst>
          </p:nvPr>
        </p:nvSpPr>
        <p:spPr>
          <a:xfrm>
            <a:off x="3585845" y="5478145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210 w 630"/>
              <a:gd name="p0y0" fmla="*/ 0 h 630"/>
              <a:gd name="p0x1" fmla="*/ 420 w 630"/>
              <a:gd name="p0y1" fmla="*/ 0 h 630"/>
              <a:gd name="p0x2" fmla="*/ 535 w 630"/>
              <a:gd name="p0y2" fmla="*/ 0 h 630"/>
              <a:gd name="p0x3" fmla="*/ 630 w 630"/>
              <a:gd name="p0y3" fmla="*/ 94 h 630"/>
              <a:gd name="p0x4" fmla="*/ 630 w 630"/>
              <a:gd name="p0y4" fmla="*/ 210 h 630"/>
              <a:gd name="p0x5" fmla="*/ 630 w 630"/>
              <a:gd name="p0y5" fmla="*/ 420 h 630"/>
              <a:gd name="p0x6" fmla="*/ 630 w 630"/>
              <a:gd name="p0y6" fmla="*/ 535 h 630"/>
              <a:gd name="p0x7" fmla="*/ 535 w 630"/>
              <a:gd name="p0y7" fmla="*/ 630 h 630"/>
              <a:gd name="p0x8" fmla="*/ 420 w 630"/>
              <a:gd name="p0y8" fmla="*/ 630 h 630"/>
              <a:gd name="p0x9" fmla="*/ 210 w 630"/>
              <a:gd name="p0y9" fmla="*/ 630 h 630"/>
              <a:gd name="p0x10" fmla="*/ 94 w 630"/>
              <a:gd name="p0y10" fmla="*/ 630 h 630"/>
              <a:gd name="p0x11" fmla="*/ 0 w 630"/>
              <a:gd name="p0y11" fmla="*/ 535 h 630"/>
              <a:gd name="p0x12" fmla="*/ 0 w 630"/>
              <a:gd name="p0y12" fmla="*/ 420 h 630"/>
              <a:gd name="p0x13" fmla="*/ 0 w 630"/>
              <a:gd name="p0y13" fmla="*/ 210 h 630"/>
              <a:gd name="p0x14" fmla="*/ 0 w 630"/>
              <a:gd name="p0y14" fmla="*/ 94 h 630"/>
              <a:gd name="p0x15" fmla="*/ 94 w 630"/>
              <a:gd name="p0y15" fmla="*/ 0 h 630"/>
              <a:gd name="p0x16" fmla="*/ 210 w 630"/>
              <a:gd name="p0y16" fmla="*/ 0 h 630"/>
            </a:gdLst>
            <a:ahLst/>
            <a:cxnLst/>
            <a:pathLst>
              <a:path w="630" h="630">
                <a:moveTo>
                  <a:pt x="210" y="0"/>
                </a:moveTo>
                <a:lnTo>
                  <a:pt x="420" y="0"/>
                </a:lnTo>
                <a:cubicBezTo>
                  <a:pt x="536" y="0"/>
                  <a:pt x="630" y="94"/>
                  <a:pt x="630" y="210"/>
                </a:cubicBezTo>
                <a:lnTo>
                  <a:pt x="630" y="420"/>
                </a:lnTo>
                <a:cubicBezTo>
                  <a:pt x="630" y="536"/>
                  <a:pt x="536" y="630"/>
                  <a:pt x="420" y="630"/>
                </a:cubicBezTo>
                <a:lnTo>
                  <a:pt x="210" y="630"/>
                </a:lnTo>
                <a:cubicBezTo>
                  <a:pt x="94" y="630"/>
                  <a:pt x="0" y="536"/>
                  <a:pt x="0" y="42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88" name="图片 87" descr="c46d53aa-b4a2-11f1-ab5a-06aeeb55cd6e"/>
          <p:cNvPicPr/>
          <p:nvPr>
            <p:custDataLst>
              <p:tags r:id="rId76"/>
            </p:custDataLst>
          </p:nvPr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rcRect t="-164" b="164"/>
          <a:stretch>
            <a:fillRect/>
          </a:stretch>
        </p:blipFill>
        <p:spPr>
          <a:xfrm>
            <a:off x="3667125" y="5558790"/>
            <a:ext cx="238125" cy="238125"/>
          </a:xfrm>
          <a:prstGeom prst="rect">
            <a:avLst/>
          </a:prstGeom>
        </p:spPr>
      </p:pic>
      <p:sp>
        <p:nvSpPr>
          <p:cNvPr id="91" name="文本框 90"/>
          <p:cNvSpPr txBox="1"/>
          <p:nvPr>
            <p:custDataLst>
              <p:tags r:id="rId79"/>
            </p:custDataLst>
          </p:nvPr>
        </p:nvSpPr>
        <p:spPr>
          <a:xfrm>
            <a:off x="4100513" y="5511479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窗帘关闭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92" name="任意多边形 91"/>
          <p:cNvSpPr/>
          <p:nvPr>
            <p:custDataLst>
              <p:tags r:id="rId80"/>
            </p:custDataLst>
          </p:nvPr>
        </p:nvSpPr>
        <p:spPr>
          <a:xfrm>
            <a:off x="3585845" y="5953125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210 w 630"/>
              <a:gd name="p0y0" fmla="*/ 0 h 630"/>
              <a:gd name="p0x1" fmla="*/ 420 w 630"/>
              <a:gd name="p0y1" fmla="*/ 0 h 630"/>
              <a:gd name="p0x2" fmla="*/ 535 w 630"/>
              <a:gd name="p0y2" fmla="*/ 0 h 630"/>
              <a:gd name="p0x3" fmla="*/ 630 w 630"/>
              <a:gd name="p0y3" fmla="*/ 94 h 630"/>
              <a:gd name="p0x4" fmla="*/ 630 w 630"/>
              <a:gd name="p0y4" fmla="*/ 210 h 630"/>
              <a:gd name="p0x5" fmla="*/ 630 w 630"/>
              <a:gd name="p0y5" fmla="*/ 420 h 630"/>
              <a:gd name="p0x6" fmla="*/ 630 w 630"/>
              <a:gd name="p0y6" fmla="*/ 535 h 630"/>
              <a:gd name="p0x7" fmla="*/ 535 w 630"/>
              <a:gd name="p0y7" fmla="*/ 630 h 630"/>
              <a:gd name="p0x8" fmla="*/ 420 w 630"/>
              <a:gd name="p0y8" fmla="*/ 630 h 630"/>
              <a:gd name="p0x9" fmla="*/ 210 w 630"/>
              <a:gd name="p0y9" fmla="*/ 630 h 630"/>
              <a:gd name="p0x10" fmla="*/ 94 w 630"/>
              <a:gd name="p0y10" fmla="*/ 630 h 630"/>
              <a:gd name="p0x11" fmla="*/ 0 w 630"/>
              <a:gd name="p0y11" fmla="*/ 535 h 630"/>
              <a:gd name="p0x12" fmla="*/ 0 w 630"/>
              <a:gd name="p0y12" fmla="*/ 420 h 630"/>
              <a:gd name="p0x13" fmla="*/ 0 w 630"/>
              <a:gd name="p0y13" fmla="*/ 210 h 630"/>
              <a:gd name="p0x14" fmla="*/ 0 w 630"/>
              <a:gd name="p0y14" fmla="*/ 94 h 630"/>
              <a:gd name="p0x15" fmla="*/ 94 w 630"/>
              <a:gd name="p0y15" fmla="*/ 0 h 630"/>
              <a:gd name="p0x16" fmla="*/ 210 w 630"/>
              <a:gd name="p0y16" fmla="*/ 0 h 630"/>
            </a:gdLst>
            <a:ahLst/>
            <a:cxnLst/>
            <a:pathLst>
              <a:path w="630" h="630">
                <a:moveTo>
                  <a:pt x="210" y="0"/>
                </a:moveTo>
                <a:lnTo>
                  <a:pt x="420" y="0"/>
                </a:lnTo>
                <a:cubicBezTo>
                  <a:pt x="536" y="0"/>
                  <a:pt x="630" y="94"/>
                  <a:pt x="630" y="210"/>
                </a:cubicBezTo>
                <a:lnTo>
                  <a:pt x="630" y="420"/>
                </a:lnTo>
                <a:cubicBezTo>
                  <a:pt x="630" y="536"/>
                  <a:pt x="536" y="630"/>
                  <a:pt x="420" y="630"/>
                </a:cubicBezTo>
                <a:lnTo>
                  <a:pt x="210" y="630"/>
                </a:lnTo>
                <a:cubicBezTo>
                  <a:pt x="94" y="630"/>
                  <a:pt x="0" y="536"/>
                  <a:pt x="0" y="42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93" name="图片 92" descr="c46d5452-b4a2-11f1-ab5a-06aeeb55cd6e"/>
          <p:cNvPicPr/>
          <p:nvPr>
            <p:custDataLst>
              <p:tags r:id="rId81"/>
            </p:custDataLst>
          </p:nvPr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rcRect t="-87" b="87"/>
          <a:stretch>
            <a:fillRect/>
          </a:stretch>
        </p:blipFill>
        <p:spPr>
          <a:xfrm>
            <a:off x="3667125" y="6034405"/>
            <a:ext cx="238125" cy="238125"/>
          </a:xfrm>
          <a:prstGeom prst="rect">
            <a:avLst/>
          </a:prstGeom>
        </p:spPr>
      </p:pic>
      <p:sp>
        <p:nvSpPr>
          <p:cNvPr id="96" name="文本框 95"/>
          <p:cNvSpPr txBox="1"/>
          <p:nvPr>
            <p:custDataLst>
              <p:tags r:id="rId84"/>
            </p:custDataLst>
          </p:nvPr>
        </p:nvSpPr>
        <p:spPr>
          <a:xfrm>
            <a:off x="4100513" y="5986910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影音就绪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67" name="任意多边形 66"/>
          <p:cNvSpPr/>
          <p:nvPr>
            <p:custDataLst>
              <p:tags r:id="rId85"/>
            </p:custDataLst>
          </p:nvPr>
        </p:nvSpPr>
        <p:spPr>
          <a:xfrm>
            <a:off x="695325" y="4200525"/>
            <a:ext cx="2776220" cy="2152650"/>
          </a:xfrm>
          <a:custGeom>
            <a:avLst/>
            <a:gdLst>
              <a:gd name="sw" fmla="*/ 1 w 4372"/>
              <a:gd name="sh" fmla="*/ 1 h 3390"/>
              <a:gd name="mins" fmla="min sw sh"/>
              <a:gd name="dsw" fmla="+- 0 sw mins"/>
              <a:gd name="dsh" fmla="+- 0 sh mins"/>
              <a:gd name="p0x0" fmla="*/ 120 w 4372"/>
              <a:gd name="p0y0" fmla="*/ 0 h 3390"/>
              <a:gd name="p0x1" fmla="*/ 4252 w 4372"/>
              <a:gd name="p0y1" fmla="*/ 0 h 3390"/>
              <a:gd name="p0x2" fmla="*/ 4318 w 4372"/>
              <a:gd name="p0y2" fmla="*/ 0 h 3390"/>
              <a:gd name="p0x3" fmla="*/ 4372 w 4372"/>
              <a:gd name="p0y3" fmla="*/ 53 h 3390"/>
              <a:gd name="p0x4" fmla="*/ 4372 w 4372"/>
              <a:gd name="p0y4" fmla="*/ 120 h 3390"/>
              <a:gd name="p0x5" fmla="*/ 4372 w 4372"/>
              <a:gd name="p0y5" fmla="*/ 3270 h 3390"/>
              <a:gd name="p0x6" fmla="*/ 4372 w 4372"/>
              <a:gd name="p0y6" fmla="*/ 3336 h 3390"/>
              <a:gd name="p0x7" fmla="*/ 4318 w 4372"/>
              <a:gd name="p0y7" fmla="*/ 3390 h 3390"/>
              <a:gd name="p0x8" fmla="*/ 4252 w 4372"/>
              <a:gd name="p0y8" fmla="*/ 3390 h 3390"/>
              <a:gd name="p0x9" fmla="*/ 120 w 4372"/>
              <a:gd name="p0y9" fmla="*/ 3390 h 3390"/>
              <a:gd name="p0x10" fmla="*/ 53 w 4372"/>
              <a:gd name="p0y10" fmla="*/ 3390 h 3390"/>
              <a:gd name="p0x11" fmla="*/ 0 w 4372"/>
              <a:gd name="p0y11" fmla="*/ 3336 h 3390"/>
              <a:gd name="p0x12" fmla="*/ 0 w 4372"/>
              <a:gd name="p0y12" fmla="*/ 3270 h 3390"/>
              <a:gd name="p0x13" fmla="*/ 0 w 4372"/>
              <a:gd name="p0y13" fmla="*/ 120 h 3390"/>
              <a:gd name="p0x14" fmla="*/ 0 w 4372"/>
              <a:gd name="p0y14" fmla="*/ 53 h 3390"/>
              <a:gd name="p0x15" fmla="*/ 53 w 4372"/>
              <a:gd name="p0y15" fmla="*/ 0 h 3390"/>
              <a:gd name="p0x16" fmla="*/ 120 w 4372"/>
              <a:gd name="p0y16" fmla="*/ 0 h 3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8" name="图片 67" descr="c46d50cb-b4a2-11f1-ab5a-06aeeb55cd6e"/>
          <p:cNvPicPr>
            <a:picLocks noChangeAspect="1"/>
          </p:cNvPicPr>
          <p:nvPr>
            <p:custDataLst>
              <p:tags r:id="rId86"/>
            </p:custDataLst>
          </p:nvPr>
        </p:nvPicPr>
        <p:blipFill>
          <a:blip r:embed="rId87"/>
          <a:srcRect l="85" r="97"/>
          <a:stretch>
            <a:fillRect/>
          </a:stretch>
        </p:blipFill>
        <p:spPr>
          <a:xfrm>
            <a:off x="695325" y="4200534"/>
            <a:ext cx="2776220" cy="215263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72" h="3390">
                <a:moveTo>
                  <a:pt x="120" y="0"/>
                </a:moveTo>
                <a:lnTo>
                  <a:pt x="4252" y="0"/>
                </a:lnTo>
                <a:cubicBezTo>
                  <a:pt x="4318" y="0"/>
                  <a:pt x="4372" y="54"/>
                  <a:pt x="4372" y="120"/>
                </a:cubicBezTo>
                <a:lnTo>
                  <a:pt x="4372" y="3270"/>
                </a:lnTo>
                <a:cubicBezTo>
                  <a:pt x="4372" y="3336"/>
                  <a:pt x="4318" y="3390"/>
                  <a:pt x="4252" y="3390"/>
                </a:cubicBezTo>
                <a:lnTo>
                  <a:pt x="120" y="3390"/>
                </a:lnTo>
                <a:cubicBezTo>
                  <a:pt x="54" y="3390"/>
                  <a:pt x="0" y="3336"/>
                  <a:pt x="0" y="32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99" name="任意多边形 98"/>
          <p:cNvSpPr/>
          <p:nvPr>
            <p:custDataLst>
              <p:tags r:id="rId88"/>
            </p:custDataLst>
          </p:nvPr>
        </p:nvSpPr>
        <p:spPr>
          <a:xfrm>
            <a:off x="6214745" y="4081145"/>
            <a:ext cx="5400675" cy="2390775"/>
          </a:xfrm>
          <a:custGeom>
            <a:avLst/>
            <a:gdLst>
              <a:gd name="sw" fmla="*/ 1 w 8505"/>
              <a:gd name="sh" fmla="*/ 1 h 3765"/>
              <a:gd name="mins" fmla="min sw sh"/>
              <a:gd name="dsw" fmla="+- 0 sw mins"/>
              <a:gd name="dsh" fmla="+- 0 sh mins"/>
              <a:gd name="p0x0" fmla="*/ 210 w 8505"/>
              <a:gd name="p0y0" fmla="*/ 0 h 3765"/>
              <a:gd name="p0x1" fmla="*/ 8295 w 8505"/>
              <a:gd name="p0y1" fmla="*/ 0 h 3765"/>
              <a:gd name="p0x2" fmla="*/ 8410 w 8505"/>
              <a:gd name="p0y2" fmla="*/ 0 h 3765"/>
              <a:gd name="p0x3" fmla="*/ 8505 w 8505"/>
              <a:gd name="p0y3" fmla="*/ 94 h 3765"/>
              <a:gd name="p0x4" fmla="*/ 8505 w 8505"/>
              <a:gd name="p0y4" fmla="*/ 210 h 3765"/>
              <a:gd name="p0x5" fmla="*/ 8505 w 8505"/>
              <a:gd name="p0y5" fmla="*/ 3555 h 3765"/>
              <a:gd name="p0x6" fmla="*/ 8505 w 8505"/>
              <a:gd name="p0y6" fmla="*/ 3670 h 3765"/>
              <a:gd name="p0x7" fmla="*/ 8410 w 8505"/>
              <a:gd name="p0y7" fmla="*/ 3765 h 3765"/>
              <a:gd name="p0x8" fmla="*/ 8295 w 8505"/>
              <a:gd name="p0y8" fmla="*/ 3765 h 3765"/>
              <a:gd name="p0x9" fmla="*/ 210 w 8505"/>
              <a:gd name="p0y9" fmla="*/ 3765 h 3765"/>
              <a:gd name="p0x10" fmla="*/ 94 w 8505"/>
              <a:gd name="p0y10" fmla="*/ 3765 h 3765"/>
              <a:gd name="p0x11" fmla="*/ 0 w 8505"/>
              <a:gd name="p0y11" fmla="*/ 3670 h 3765"/>
              <a:gd name="p0x12" fmla="*/ 0 w 8505"/>
              <a:gd name="p0y12" fmla="*/ 3555 h 3765"/>
              <a:gd name="p0x13" fmla="*/ 0 w 8505"/>
              <a:gd name="p0y13" fmla="*/ 210 h 3765"/>
              <a:gd name="p0x14" fmla="*/ 0 w 8505"/>
              <a:gd name="p0y14" fmla="*/ 94 h 3765"/>
              <a:gd name="p0x15" fmla="*/ 94 w 8505"/>
              <a:gd name="p0y15" fmla="*/ 0 h 3765"/>
              <a:gd name="p0x16" fmla="*/ 210 w 8505"/>
              <a:gd name="p0y16" fmla="*/ 0 h 3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4" name="任意多边形 103"/>
          <p:cNvSpPr/>
          <p:nvPr>
            <p:custDataLst>
              <p:tags r:id="rId89"/>
            </p:custDataLst>
          </p:nvPr>
        </p:nvSpPr>
        <p:spPr>
          <a:xfrm>
            <a:off x="9224645" y="465709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95 w 390"/>
              <a:gd name="p0y0" fmla="*/ 0 h 390"/>
              <a:gd name="p0x1" fmla="*/ 302 w 390"/>
              <a:gd name="p0y1" fmla="*/ 0 h 390"/>
              <a:gd name="p0x2" fmla="*/ 390 w 390"/>
              <a:gd name="p0y2" fmla="*/ 87 h 390"/>
              <a:gd name="p0x3" fmla="*/ 390 w 390"/>
              <a:gd name="p0y3" fmla="*/ 195 h 390"/>
              <a:gd name="p0x4" fmla="*/ 390 w 390"/>
              <a:gd name="p0y4" fmla="*/ 302 h 390"/>
              <a:gd name="p0x5" fmla="*/ 302 w 390"/>
              <a:gd name="p0y5" fmla="*/ 390 h 390"/>
              <a:gd name="p0x6" fmla="*/ 195 w 390"/>
              <a:gd name="p0y6" fmla="*/ 390 h 390"/>
              <a:gd name="p0x7" fmla="*/ 87 w 390"/>
              <a:gd name="p0y7" fmla="*/ 390 h 390"/>
              <a:gd name="p0x8" fmla="*/ 0 w 390"/>
              <a:gd name="p0y8" fmla="*/ 302 h 390"/>
              <a:gd name="p0x9" fmla="*/ 0 w 390"/>
              <a:gd name="p0y9" fmla="*/ 195 h 390"/>
              <a:gd name="p0x10" fmla="*/ 0 w 390"/>
              <a:gd name="p0y10" fmla="*/ 87 h 390"/>
              <a:gd name="p0x11" fmla="*/ 87 w 390"/>
              <a:gd name="p0y11" fmla="*/ 0 h 390"/>
              <a:gd name="p0x12" fmla="*/ 195 w 390"/>
              <a:gd name="p0y12" fmla="*/ 0 h 390"/>
            </a:gdLst>
            <a:ahLst/>
            <a:cxnLst/>
            <a:pathLst>
              <a:path w="390" h="390">
                <a:moveTo>
                  <a:pt x="195" y="0"/>
                </a:moveTo>
                <a:cubicBezTo>
                  <a:pt x="303" y="0"/>
                  <a:pt x="390" y="87"/>
                  <a:pt x="390" y="195"/>
                </a:cubicBezTo>
                <a:cubicBezTo>
                  <a:pt x="390" y="303"/>
                  <a:pt x="303" y="390"/>
                  <a:pt x="195" y="390"/>
                </a:cubicBezTo>
                <a:cubicBezTo>
                  <a:pt x="87" y="390"/>
                  <a:pt x="0" y="303"/>
                  <a:pt x="0" y="195"/>
                </a:cubicBezTo>
                <a:cubicBezTo>
                  <a:pt x="0" y="87"/>
                  <a:pt x="87" y="0"/>
                  <a:pt x="195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05" name="图片 104" descr="c46d54b1-b4a2-11f1-ab5a-06aeeb55cd6e"/>
          <p:cNvPicPr>
            <a:picLocks noChangeAspect="1"/>
          </p:cNvPicPr>
          <p:nvPr>
            <p:custDataLst>
              <p:tags r:id="rId90"/>
            </p:custDataLst>
          </p:nvPr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rcRect l="-151" t="-266" r="151" b="266"/>
          <a:stretch>
            <a:fillRect/>
          </a:stretch>
        </p:blipFill>
        <p:spPr>
          <a:xfrm>
            <a:off x="9243695" y="4676140"/>
            <a:ext cx="209550" cy="2095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0" h="330">
                <a:moveTo>
                  <a:pt x="269" y="0"/>
                </a:moveTo>
                <a:cubicBezTo>
                  <a:pt x="294" y="16"/>
                  <a:pt x="314" y="36"/>
                  <a:pt x="330" y="61"/>
                </a:cubicBezTo>
                <a:lnTo>
                  <a:pt x="330" y="269"/>
                </a:lnTo>
                <a:cubicBezTo>
                  <a:pt x="314" y="294"/>
                  <a:pt x="294" y="314"/>
                  <a:pt x="269" y="330"/>
                </a:cubicBezTo>
                <a:lnTo>
                  <a:pt x="61" y="330"/>
                </a:lnTo>
                <a:cubicBezTo>
                  <a:pt x="36" y="314"/>
                  <a:pt x="16" y="294"/>
                  <a:pt x="0" y="269"/>
                </a:cubicBezTo>
                <a:lnTo>
                  <a:pt x="0" y="61"/>
                </a:lnTo>
                <a:cubicBezTo>
                  <a:pt x="16" y="36"/>
                  <a:pt x="36" y="16"/>
                  <a:pt x="61" y="0"/>
                </a:cubicBezTo>
                <a:lnTo>
                  <a:pt x="269" y="0"/>
                </a:lnTo>
                <a:close/>
              </a:path>
            </a:pathLst>
          </a:custGeom>
        </p:spPr>
      </p:pic>
      <p:sp>
        <p:nvSpPr>
          <p:cNvPr id="108" name="任意多边形 107"/>
          <p:cNvSpPr/>
          <p:nvPr>
            <p:custDataLst>
              <p:tags r:id="rId93"/>
            </p:custDataLst>
          </p:nvPr>
        </p:nvSpPr>
        <p:spPr>
          <a:xfrm>
            <a:off x="9548495" y="4655185"/>
            <a:ext cx="762000" cy="251460"/>
          </a:xfrm>
          <a:custGeom>
            <a:avLst/>
            <a:gdLst>
              <a:gd name="sw" fmla="*/ 1 w 1200"/>
              <a:gd name="sh" fmla="*/ 1 h 395"/>
              <a:gd name="mins" fmla="min sw sh"/>
              <a:gd name="dsw" fmla="+- 0 sw mins"/>
              <a:gd name="dsh" fmla="+- 0 sh mins"/>
              <a:gd name="p0x0" fmla="*/ 120 w 1200"/>
              <a:gd name="p0y0" fmla="*/ 0 h 395"/>
              <a:gd name="p0x1" fmla="*/ 1080 w 1200"/>
              <a:gd name="p0y1" fmla="*/ 0 h 395"/>
              <a:gd name="p0x2" fmla="*/ 1146 w 1200"/>
              <a:gd name="p0y2" fmla="*/ 0 h 395"/>
              <a:gd name="p0x3" fmla="*/ 1200 w 1200"/>
              <a:gd name="p0y3" fmla="*/ 53 h 395"/>
              <a:gd name="p0x4" fmla="*/ 1200 w 1200"/>
              <a:gd name="p0y4" fmla="*/ 120 h 395"/>
              <a:gd name="p0x5" fmla="*/ 1200 w 1200"/>
              <a:gd name="p0y5" fmla="*/ 275 h 395"/>
              <a:gd name="p0x6" fmla="*/ 1200 w 1200"/>
              <a:gd name="p0y6" fmla="*/ 342 h 395"/>
              <a:gd name="p0x7" fmla="*/ 1146 w 1200"/>
              <a:gd name="p0y7" fmla="*/ 395 h 395"/>
              <a:gd name="p0x8" fmla="*/ 1080 w 1200"/>
              <a:gd name="p0y8" fmla="*/ 395 h 395"/>
              <a:gd name="p0x9" fmla="*/ 120 w 1200"/>
              <a:gd name="p0y9" fmla="*/ 395 h 395"/>
              <a:gd name="p0x10" fmla="*/ 53 w 1200"/>
              <a:gd name="p0y10" fmla="*/ 395 h 395"/>
              <a:gd name="p0x11" fmla="*/ 0 w 1200"/>
              <a:gd name="p0y11" fmla="*/ 342 h 395"/>
              <a:gd name="p0x12" fmla="*/ 0 w 1200"/>
              <a:gd name="p0y12" fmla="*/ 275 h 395"/>
              <a:gd name="p0x13" fmla="*/ 0 w 1200"/>
              <a:gd name="p0y13" fmla="*/ 120 h 395"/>
              <a:gd name="p0x14" fmla="*/ 0 w 1200"/>
              <a:gd name="p0y14" fmla="*/ 53 h 395"/>
              <a:gd name="p0x15" fmla="*/ 53 w 1200"/>
              <a:gd name="p0y15" fmla="*/ 0 h 395"/>
              <a:gd name="p0x16" fmla="*/ 120 w 1200"/>
              <a:gd name="p0y16" fmla="*/ 0 h 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9" name="文本框 108"/>
          <p:cNvSpPr txBox="1"/>
          <p:nvPr>
            <p:custDataLst>
              <p:tags r:id="rId94"/>
            </p:custDataLst>
          </p:nvPr>
        </p:nvSpPr>
        <p:spPr>
          <a:xfrm>
            <a:off x="9625013" y="4664364"/>
            <a:ext cx="7620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会客模式</a:t>
            </a:r>
            <a:endParaRPr sz="120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10" name="任意多边形 109"/>
          <p:cNvSpPr/>
          <p:nvPr>
            <p:custDataLst>
              <p:tags r:id="rId95"/>
            </p:custDataLst>
          </p:nvPr>
        </p:nvSpPr>
        <p:spPr>
          <a:xfrm>
            <a:off x="9224645" y="4982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 w="660" h="660">
                <a:moveTo>
                  <a:pt x="210" y="0"/>
                </a:moveTo>
                <a:lnTo>
                  <a:pt x="450" y="0"/>
                </a:lnTo>
                <a:cubicBezTo>
                  <a:pt x="566" y="0"/>
                  <a:pt x="660" y="94"/>
                  <a:pt x="660" y="210"/>
                </a:cubicBezTo>
                <a:lnTo>
                  <a:pt x="660" y="450"/>
                </a:lnTo>
                <a:cubicBezTo>
                  <a:pt x="660" y="566"/>
                  <a:pt x="566" y="660"/>
                  <a:pt x="450" y="660"/>
                </a:cubicBezTo>
                <a:lnTo>
                  <a:pt x="210" y="660"/>
                </a:lnTo>
                <a:cubicBezTo>
                  <a:pt x="94" y="660"/>
                  <a:pt x="0" y="566"/>
                  <a:pt x="0" y="45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11" name="图片 110" descr="c46d53b0-b4a2-11f1-ab5a-06aeeb55cd6e"/>
          <p:cNvPicPr/>
          <p:nvPr>
            <p:custDataLst>
              <p:tags r:id="rId96"/>
            </p:custDataLst>
          </p:nvPr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rcRect l="-128" t="-237" r="128" b="237"/>
          <a:stretch>
            <a:fillRect/>
          </a:stretch>
        </p:blipFill>
        <p:spPr>
          <a:xfrm>
            <a:off x="9310370" y="5068570"/>
            <a:ext cx="247650" cy="247650"/>
          </a:xfrm>
          <a:prstGeom prst="rect">
            <a:avLst/>
          </a:prstGeom>
        </p:spPr>
      </p:pic>
      <p:sp>
        <p:nvSpPr>
          <p:cNvPr id="114" name="文本框 113"/>
          <p:cNvSpPr txBox="1"/>
          <p:nvPr>
            <p:custDataLst>
              <p:tags r:id="rId99"/>
            </p:custDataLst>
          </p:nvPr>
        </p:nvSpPr>
        <p:spPr>
          <a:xfrm>
            <a:off x="9758363" y="5026295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明亮氛围灯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115" name="任意多边形 114"/>
          <p:cNvSpPr/>
          <p:nvPr>
            <p:custDataLst>
              <p:tags r:id="rId100"/>
            </p:custDataLst>
          </p:nvPr>
        </p:nvSpPr>
        <p:spPr>
          <a:xfrm>
            <a:off x="9224645" y="54781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 w="660" h="660">
                <a:moveTo>
                  <a:pt x="210" y="0"/>
                </a:moveTo>
                <a:lnTo>
                  <a:pt x="450" y="0"/>
                </a:lnTo>
                <a:cubicBezTo>
                  <a:pt x="566" y="0"/>
                  <a:pt x="660" y="94"/>
                  <a:pt x="660" y="210"/>
                </a:cubicBezTo>
                <a:lnTo>
                  <a:pt x="660" y="450"/>
                </a:lnTo>
                <a:cubicBezTo>
                  <a:pt x="660" y="566"/>
                  <a:pt x="566" y="660"/>
                  <a:pt x="450" y="660"/>
                </a:cubicBezTo>
                <a:lnTo>
                  <a:pt x="210" y="660"/>
                </a:lnTo>
                <a:cubicBezTo>
                  <a:pt x="94" y="660"/>
                  <a:pt x="0" y="566"/>
                  <a:pt x="0" y="450"/>
                </a:cubicBezTo>
                <a:lnTo>
                  <a:pt x="0" y="210"/>
                </a:lnTo>
                <a:cubicBezTo>
                  <a:pt x="0" y="94"/>
                  <a:pt x="94" y="0"/>
                  <a:pt x="210" y="0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16" name="图片 115" descr="c46d544b-b4a2-11f1-ab5a-06aeeb55cd6e"/>
          <p:cNvPicPr/>
          <p:nvPr>
            <p:custDataLst>
              <p:tags r:id="rId101"/>
            </p:custDataLst>
          </p:nvPr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rcRect l="-128" t="-237" r="128" b="237"/>
          <a:stretch>
            <a:fillRect/>
          </a:stretch>
        </p:blipFill>
        <p:spPr>
          <a:xfrm>
            <a:off x="9310370" y="5563870"/>
            <a:ext cx="247650" cy="247650"/>
          </a:xfrm>
          <a:prstGeom prst="rect">
            <a:avLst/>
          </a:prstGeom>
        </p:spPr>
      </p:pic>
      <p:sp>
        <p:nvSpPr>
          <p:cNvPr id="119" name="文本框 118"/>
          <p:cNvSpPr txBox="1"/>
          <p:nvPr>
            <p:custDataLst>
              <p:tags r:id="rId104"/>
            </p:custDataLst>
          </p:nvPr>
        </p:nvSpPr>
        <p:spPr>
          <a:xfrm>
            <a:off x="9758363" y="5521595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舒缓音乐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100" name="任意多边形 99"/>
          <p:cNvSpPr/>
          <p:nvPr>
            <p:custDataLst>
              <p:tags r:id="rId105"/>
            </p:custDataLst>
          </p:nvPr>
        </p:nvSpPr>
        <p:spPr>
          <a:xfrm>
            <a:off x="6334125" y="4200525"/>
            <a:ext cx="2776220" cy="2152650"/>
          </a:xfrm>
          <a:custGeom>
            <a:avLst/>
            <a:gdLst>
              <a:gd name="sw" fmla="*/ 1 w 4372"/>
              <a:gd name="sh" fmla="*/ 1 h 3390"/>
              <a:gd name="mins" fmla="min sw sh"/>
              <a:gd name="dsw" fmla="+- 0 sw mins"/>
              <a:gd name="dsh" fmla="+- 0 sh mins"/>
              <a:gd name="p0x0" fmla="*/ 120 w 4372"/>
              <a:gd name="p0y0" fmla="*/ 0 h 3390"/>
              <a:gd name="p0x1" fmla="*/ 4252 w 4372"/>
              <a:gd name="p0y1" fmla="*/ 0 h 3390"/>
              <a:gd name="p0x2" fmla="*/ 4318 w 4372"/>
              <a:gd name="p0y2" fmla="*/ 0 h 3390"/>
              <a:gd name="p0x3" fmla="*/ 4372 w 4372"/>
              <a:gd name="p0y3" fmla="*/ 53 h 3390"/>
              <a:gd name="p0x4" fmla="*/ 4372 w 4372"/>
              <a:gd name="p0y4" fmla="*/ 120 h 3390"/>
              <a:gd name="p0x5" fmla="*/ 4372 w 4372"/>
              <a:gd name="p0y5" fmla="*/ 3270 h 3390"/>
              <a:gd name="p0x6" fmla="*/ 4372 w 4372"/>
              <a:gd name="p0y6" fmla="*/ 3336 h 3390"/>
              <a:gd name="p0x7" fmla="*/ 4318 w 4372"/>
              <a:gd name="p0y7" fmla="*/ 3390 h 3390"/>
              <a:gd name="p0x8" fmla="*/ 4252 w 4372"/>
              <a:gd name="p0y8" fmla="*/ 3390 h 3390"/>
              <a:gd name="p0x9" fmla="*/ 120 w 4372"/>
              <a:gd name="p0y9" fmla="*/ 3390 h 3390"/>
              <a:gd name="p0x10" fmla="*/ 53 w 4372"/>
              <a:gd name="p0y10" fmla="*/ 3390 h 3390"/>
              <a:gd name="p0x11" fmla="*/ 0 w 4372"/>
              <a:gd name="p0y11" fmla="*/ 3336 h 3390"/>
              <a:gd name="p0x12" fmla="*/ 0 w 4372"/>
              <a:gd name="p0y12" fmla="*/ 3270 h 3390"/>
              <a:gd name="p0x13" fmla="*/ 0 w 4372"/>
              <a:gd name="p0y13" fmla="*/ 120 h 3390"/>
              <a:gd name="p0x14" fmla="*/ 0 w 4372"/>
              <a:gd name="p0y14" fmla="*/ 53 h 3390"/>
              <a:gd name="p0x15" fmla="*/ 53 w 4372"/>
              <a:gd name="p0y15" fmla="*/ 0 h 3390"/>
              <a:gd name="p0x16" fmla="*/ 120 w 4372"/>
              <a:gd name="p0y16" fmla="*/ 0 h 3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1" name="图片 100" descr="c46d5340-b4a2-11f1-ab5a-06aeeb55cd6e"/>
          <p:cNvPicPr>
            <a:picLocks noChangeAspect="1"/>
          </p:cNvPicPr>
          <p:nvPr>
            <p:custDataLst>
              <p:tags r:id="rId106"/>
            </p:custDataLst>
          </p:nvPr>
        </p:nvPicPr>
        <p:blipFill>
          <a:blip r:embed="rId107"/>
          <a:srcRect l="85" r="97"/>
          <a:stretch>
            <a:fillRect/>
          </a:stretch>
        </p:blipFill>
        <p:spPr>
          <a:xfrm>
            <a:off x="6334125" y="4200534"/>
            <a:ext cx="2776220" cy="215263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72" h="3390">
                <a:moveTo>
                  <a:pt x="120" y="0"/>
                </a:moveTo>
                <a:lnTo>
                  <a:pt x="4252" y="0"/>
                </a:lnTo>
                <a:cubicBezTo>
                  <a:pt x="4318" y="0"/>
                  <a:pt x="4372" y="54"/>
                  <a:pt x="4372" y="120"/>
                </a:cubicBezTo>
                <a:lnTo>
                  <a:pt x="4372" y="3270"/>
                </a:lnTo>
                <a:cubicBezTo>
                  <a:pt x="4372" y="3336"/>
                  <a:pt x="4318" y="3390"/>
                  <a:pt x="4252" y="3390"/>
                </a:cubicBezTo>
                <a:lnTo>
                  <a:pt x="120" y="3390"/>
                </a:lnTo>
                <a:cubicBezTo>
                  <a:pt x="54" y="3390"/>
                  <a:pt x="0" y="3336"/>
                  <a:pt x="0" y="327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能源管理：看得见的节能，算得清的账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210 w 17400"/>
              <a:gd name="p0y0" fmla="*/ 0 h 1393"/>
              <a:gd name="p0x1" fmla="*/ 17190 w 17400"/>
              <a:gd name="p0y1" fmla="*/ 0 h 1393"/>
              <a:gd name="p0x2" fmla="*/ 17305 w 17400"/>
              <a:gd name="p0y2" fmla="*/ 0 h 1393"/>
              <a:gd name="p0x3" fmla="*/ 17400 w 17400"/>
              <a:gd name="p0y3" fmla="*/ 94 h 1393"/>
              <a:gd name="p0x4" fmla="*/ 17400 w 17400"/>
              <a:gd name="p0y4" fmla="*/ 210 h 1393"/>
              <a:gd name="p0x5" fmla="*/ 17400 w 17400"/>
              <a:gd name="p0y5" fmla="*/ 1183 h 1393"/>
              <a:gd name="p0x6" fmla="*/ 17400 w 17400"/>
              <a:gd name="p0y6" fmla="*/ 1299 h 1393"/>
              <a:gd name="p0x7" fmla="*/ 17305 w 17400"/>
              <a:gd name="p0y7" fmla="*/ 1393 h 1393"/>
              <a:gd name="p0x8" fmla="*/ 17190 w 17400"/>
              <a:gd name="p0y8" fmla="*/ 1393 h 1393"/>
              <a:gd name="p0x9" fmla="*/ 210 w 17400"/>
              <a:gd name="p0y9" fmla="*/ 1393 h 1393"/>
              <a:gd name="p0x10" fmla="*/ 94 w 17400"/>
              <a:gd name="p0y10" fmla="*/ 1393 h 1393"/>
              <a:gd name="p0x11" fmla="*/ 0 w 17400"/>
              <a:gd name="p0y11" fmla="*/ 1299 h 1393"/>
              <a:gd name="p0x12" fmla="*/ 0 w 17400"/>
              <a:gd name="p0y12" fmla="*/ 1183 h 1393"/>
              <a:gd name="p0x13" fmla="*/ 0 w 17400"/>
              <a:gd name="p0y13" fmla="*/ 210 h 1393"/>
              <a:gd name="p0x14" fmla="*/ 0 w 17400"/>
              <a:gd name="p0y14" fmla="*/ 94 h 1393"/>
              <a:gd name="p0x15" fmla="*/ 94 w 17400"/>
              <a:gd name="p0y15" fmla="*/ 0 h 1393"/>
              <a:gd name="p0x16" fmla="*/ 21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42060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i="1">
                <a:solidFill>
                  <a:srgbClr val="3E5C6E"/>
                </a:solidFill>
                <a:cs typeface="+mn-lt"/>
              </a:rPr>
              <a:t>“智能的价值，最终要体现在</a:t>
            </a:r>
            <a:r>
              <a:rPr b="1" i="1">
                <a:solidFill>
                  <a:schemeClr val="accent1"/>
                </a:solidFill>
                <a:cs typeface="+mn-lt"/>
              </a:rPr>
              <a:t>生活成本</a:t>
            </a:r>
            <a:r>
              <a:rPr i="1">
                <a:solidFill>
                  <a:srgbClr val="3E5C6E"/>
                </a:solidFill>
                <a:cs typeface="+mn-lt"/>
              </a:rPr>
              <a:t>上。”</a:t>
            </a:r>
            <a:endParaRPr i="1">
              <a:solidFill>
                <a:srgbClr val="3E5C6E"/>
              </a:solidFill>
              <a:cs typeface="+mn-lt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613373"/>
            <a:ext cx="106680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67808F"/>
                </a:solidFill>
                <a:cs typeface="+mn-lt"/>
              </a:rPr>
              <a:t>— </a:t>
            </a:r>
            <a:r>
              <a:rPr lang="zh-CN" altLang="en-US" sz="1350">
                <a:solidFill>
                  <a:srgbClr val="67808F"/>
                </a:solidFill>
                <a:cs typeface="+mn-lt"/>
              </a:rPr>
              <a:t>能源管理</a:t>
            </a:r>
            <a:r>
              <a:rPr lang="en-US" altLang="zh-CN" sz="1350">
                <a:solidFill>
                  <a:srgbClr val="67808F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rgbClr val="67808F"/>
                </a:solidFill>
                <a:cs typeface="+mn-lt"/>
              </a:rPr>
              <a:t>看得见的节能</a:t>
            </a:r>
            <a:endParaRPr lang="zh-CN" altLang="en-US" sz="1350">
              <a:solidFill>
                <a:srgbClr val="67808F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5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210 w 17400"/>
              <a:gd name="p0y0" fmla="*/ 0 h 1393"/>
              <a:gd name="p0x1" fmla="*/ 17190 w 17400"/>
              <a:gd name="p0y1" fmla="*/ 0 h 1393"/>
              <a:gd name="p0x2" fmla="*/ 17305 w 17400"/>
              <a:gd name="p0y2" fmla="*/ 0 h 1393"/>
              <a:gd name="p0x3" fmla="*/ 17400 w 17400"/>
              <a:gd name="p0y3" fmla="*/ 94 h 1393"/>
              <a:gd name="p0x4" fmla="*/ 17400 w 17400"/>
              <a:gd name="p0y4" fmla="*/ 210 h 1393"/>
              <a:gd name="p0x5" fmla="*/ 17400 w 17400"/>
              <a:gd name="p0y5" fmla="*/ 1183 h 1393"/>
              <a:gd name="p0x6" fmla="*/ 17400 w 17400"/>
              <a:gd name="p0y6" fmla="*/ 1299 h 1393"/>
              <a:gd name="p0x7" fmla="*/ 17305 w 17400"/>
              <a:gd name="p0y7" fmla="*/ 1393 h 1393"/>
              <a:gd name="p0x8" fmla="*/ 17190 w 17400"/>
              <a:gd name="p0y8" fmla="*/ 1393 h 1393"/>
              <a:gd name="p0x9" fmla="*/ 210 w 17400"/>
              <a:gd name="p0y9" fmla="*/ 1393 h 1393"/>
              <a:gd name="p0x10" fmla="*/ 94 w 17400"/>
              <a:gd name="p0y10" fmla="*/ 1393 h 1393"/>
              <a:gd name="p0x11" fmla="*/ 0 w 17400"/>
              <a:gd name="p0y11" fmla="*/ 1299 h 1393"/>
              <a:gd name="p0x12" fmla="*/ 0 w 17400"/>
              <a:gd name="p0y12" fmla="*/ 1183 h 1393"/>
              <a:gd name="p0x13" fmla="*/ 0 w 17400"/>
              <a:gd name="p0y13" fmla="*/ 210 h 1393"/>
              <a:gd name="p0x14" fmla="*/ 0 w 17400"/>
              <a:gd name="p0y14" fmla="*/ 94 h 1393"/>
              <a:gd name="p0x15" fmla="*/ 94 w 17400"/>
              <a:gd name="p0y15" fmla="*/ 0 h 1393"/>
              <a:gd name="p0x16" fmla="*/ 21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762000" y="5729525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i="1">
                <a:solidFill>
                  <a:srgbClr val="3E5C6E"/>
                </a:solidFill>
                <a:cs typeface="+mn-lt"/>
              </a:rPr>
              <a:t>“省下的不只是电费，更是一种</a:t>
            </a:r>
            <a:r>
              <a:rPr b="1" i="1">
                <a:solidFill>
                  <a:schemeClr val="accent1"/>
                </a:solidFill>
                <a:cs typeface="+mn-lt"/>
              </a:rPr>
              <a:t>精细化的生活方式</a:t>
            </a:r>
            <a:r>
              <a:rPr lang="en-US" i="1">
                <a:solidFill>
                  <a:srgbClr val="3E5C6E"/>
                </a:solidFill>
                <a:cs typeface="+mn-lt"/>
              </a:rPr>
              <a:t>——</a:t>
            </a:r>
            <a:r>
              <a:rPr lang="zh-CN" altLang="en-US" i="1">
                <a:solidFill>
                  <a:srgbClr val="3E5C6E"/>
                </a:solidFill>
                <a:cs typeface="+mn-lt"/>
              </a:rPr>
              <a:t>让每一份能源都被用在真正需要的地方。”</a:t>
            </a:r>
            <a:endParaRPr lang="zh-CN" altLang="en-US" i="1">
              <a:solidFill>
                <a:srgbClr val="3E5C6E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575945" y="2222500"/>
            <a:ext cx="11039475" cy="3136265"/>
          </a:xfrm>
          <a:custGeom>
            <a:avLst/>
            <a:gdLst>
              <a:gd name="sw" fmla="*/ 1 w 17385"/>
              <a:gd name="sh" fmla="*/ 1 h 4938"/>
              <a:gd name="mins" fmla="min sw sh"/>
              <a:gd name="dsw" fmla="+- 0 sw mins"/>
              <a:gd name="dsh" fmla="+- 0 sh mins"/>
              <a:gd name="p0x0" fmla="*/ 330 w 17385"/>
              <a:gd name="p0y0" fmla="*/ 0 h 4938"/>
              <a:gd name="p0x1" fmla="*/ 17055 w 17385"/>
              <a:gd name="p0y1" fmla="*/ 0 h 4938"/>
              <a:gd name="p0x2" fmla="*/ 17237 w 17385"/>
              <a:gd name="p0y2" fmla="*/ 0 h 4938"/>
              <a:gd name="p0x3" fmla="*/ 17385 w 17385"/>
              <a:gd name="p0y3" fmla="*/ 147 h 4938"/>
              <a:gd name="p0x4" fmla="*/ 17385 w 17385"/>
              <a:gd name="p0y4" fmla="*/ 330 h 4938"/>
              <a:gd name="p0x5" fmla="*/ 17385 w 17385"/>
              <a:gd name="p0y5" fmla="*/ 4608 h 4938"/>
              <a:gd name="p0x6" fmla="*/ 17385 w 17385"/>
              <a:gd name="p0y6" fmla="*/ 4790 h 4938"/>
              <a:gd name="p0x7" fmla="*/ 17237 w 17385"/>
              <a:gd name="p0y7" fmla="*/ 4938 h 4938"/>
              <a:gd name="p0x8" fmla="*/ 17055 w 17385"/>
              <a:gd name="p0y8" fmla="*/ 4938 h 4938"/>
              <a:gd name="p0x9" fmla="*/ 330 w 17385"/>
              <a:gd name="p0y9" fmla="*/ 4938 h 4938"/>
              <a:gd name="p0x10" fmla="*/ 147 w 17385"/>
              <a:gd name="p0y10" fmla="*/ 4938 h 4938"/>
              <a:gd name="p0x11" fmla="*/ 0 w 17385"/>
              <a:gd name="p0y11" fmla="*/ 4790 h 4938"/>
              <a:gd name="p0x12" fmla="*/ 0 w 17385"/>
              <a:gd name="p0y12" fmla="*/ 4608 h 4938"/>
              <a:gd name="p0x13" fmla="*/ 0 w 17385"/>
              <a:gd name="p0y13" fmla="*/ 330 h 4938"/>
              <a:gd name="p0x14" fmla="*/ 0 w 17385"/>
              <a:gd name="p0y14" fmla="*/ 147 h 4938"/>
              <a:gd name="p0x15" fmla="*/ 147 w 17385"/>
              <a:gd name="p0y15" fmla="*/ 0 h 4938"/>
              <a:gd name="p0x16" fmla="*/ 330 w 173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285750" dist="57150" dir="5399999" algn="ctr" rotWithShape="0">
              <a:schemeClr val="accent1">
                <a:alpha val="10196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81025" y="2227580"/>
            <a:ext cx="11029950" cy="656590"/>
            <a:chOff x="915" y="3508"/>
            <a:chExt cx="17370" cy="1034"/>
          </a:xfrm>
        </p:grpSpPr>
        <p:sp>
          <p:nvSpPr>
            <p:cNvPr id="8" name="任意多边形 7"/>
            <p:cNvSpPr/>
            <p:nvPr>
              <p:custDataLst>
                <p:tags r:id="rId8"/>
              </p:custDataLst>
            </p:nvPr>
          </p:nvSpPr>
          <p:spPr>
            <a:xfrm>
              <a:off x="915" y="3508"/>
              <a:ext cx="17370" cy="1035"/>
            </a:xfrm>
            <a:custGeom>
              <a:avLst/>
              <a:gdLst>
                <a:gd name="sw" fmla="*/ 1 w 17370"/>
                <a:gd name="sh" fmla="*/ 1 h 1035"/>
                <a:gd name="mins" fmla="min sw sh"/>
                <a:gd name="dsw" fmla="+- 0 sw mins"/>
                <a:gd name="dsh" fmla="+- 0 sh mins"/>
                <a:gd name="p0x0" fmla="*/ 0 w 17370"/>
                <a:gd name="p0y0" fmla="*/ 0 h 1035"/>
                <a:gd name="p0x1" fmla="*/ 17370 w 17370"/>
                <a:gd name="p0y1" fmla="*/ 0 h 1035"/>
                <a:gd name="p0x2" fmla="*/ 17370 w 17370"/>
                <a:gd name="p0y2" fmla="*/ 1035 h 1035"/>
                <a:gd name="p0x3" fmla="*/ 0 w 17370"/>
                <a:gd name="p0y3" fmla="*/ 1035 h 1035"/>
                <a:gd name="p0x4" fmla="*/ 0 w 17370"/>
                <a:gd name="p0y4" fmla="*/ 0 h 1035"/>
              </a:gdLst>
              <a:ahLst/>
              <a:cxnLst/>
              <a:pathLst>
                <a:path w="17370" h="1035">
                  <a:moveTo>
                    <a:pt x="330" y="0"/>
                  </a:moveTo>
                  <a:lnTo>
                    <a:pt x="17040" y="0"/>
                  </a:lnTo>
                  <a:cubicBezTo>
                    <a:pt x="17222" y="0"/>
                    <a:pt x="17370" y="148"/>
                    <a:pt x="17370" y="330"/>
                  </a:cubicBezTo>
                  <a:lnTo>
                    <a:pt x="17370" y="1035"/>
                  </a:lnTo>
                  <a:lnTo>
                    <a:pt x="0" y="1035"/>
                  </a:lnTo>
                  <a:lnTo>
                    <a:pt x="0" y="330"/>
                  </a:lnTo>
                  <a:cubicBezTo>
                    <a:pt x="0" y="148"/>
                    <a:pt x="148" y="0"/>
                    <a:pt x="330" y="0"/>
                  </a:cubicBezTo>
                  <a:close/>
                </a:path>
              </a:pathLst>
            </a:custGeom>
            <a:solidFill>
              <a:schemeClr val="accent1">
                <a:lumMod val="18400"/>
                <a:lumOff val="816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9"/>
              </p:custDataLst>
            </p:nvPr>
          </p:nvSpPr>
          <p:spPr>
            <a:xfrm>
              <a:off x="915" y="4528"/>
              <a:ext cx="17370" cy="15"/>
            </a:xfrm>
            <a:custGeom>
              <a:avLst/>
              <a:gdLst>
                <a:gd name="sw" fmla="*/ 1 w 17370"/>
                <a:gd name="sh" fmla="*/ 1 h 15"/>
                <a:gd name="mins" fmla="min sw sh"/>
                <a:gd name="dsw" fmla="+- 0 sw mins"/>
                <a:gd name="dsh" fmla="+- 0 sh mins"/>
                <a:gd name="p0x0" fmla="*/ 17370 w 17370"/>
                <a:gd name="p0y0" fmla="*/ 15 h 15"/>
                <a:gd name="p0x1" fmla="*/ 0 w 17370"/>
                <a:gd name="p0y1" fmla="*/ 15 h 15"/>
                <a:gd name="p0x2" fmla="*/ 0 w 17370"/>
                <a:gd name="p0y2" fmla="*/ 0 h 15"/>
                <a:gd name="p0x3" fmla="*/ 17370 w 17370"/>
                <a:gd name="p0y3" fmla="*/ 0 h 15"/>
                <a:gd name="p0x4" fmla="*/ 17370 w 17370"/>
                <a:gd name="p0y4" fmla="*/ 15 h 15"/>
              </a:gdLst>
              <a:ahLst/>
              <a:cxnLst/>
              <a:pathLst>
                <a:path w="17370" h="15">
                  <a:moveTo>
                    <a:pt x="17370" y="0"/>
                  </a:moveTo>
                  <a:lnTo>
                    <a:pt x="1737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17370" y="0"/>
                  </a:lnTo>
                  <a:close/>
                </a:path>
              </a:pathLst>
            </a:custGeom>
            <a:solidFill>
              <a:schemeClr val="accent1">
                <a:alpha val="1019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5200015" y="23799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5293360" y="2441575"/>
            <a:ext cx="156845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5619674" y="2401567"/>
            <a:ext cx="1600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chemeClr val="accent1">
                    <a:lumMod val="46923"/>
                  </a:schemeClr>
                </a:solidFill>
                <a:cs typeface="+mn-lt"/>
              </a:rPr>
              <a:t>照明能耗降幅</a:t>
            </a:r>
            <a:endParaRPr b="1">
              <a:solidFill>
                <a:schemeClr val="accent1">
                  <a:lumMod val="46923"/>
                </a:schemeClr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5772817" y="3121228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行业测算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5641629" y="3372688"/>
            <a:ext cx="132776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chemeClr val="tx2"/>
                </a:solidFill>
                <a:cs typeface="+mn-lt"/>
              </a:rPr>
              <a:t>30%</a:t>
            </a:r>
            <a:endParaRPr sz="33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5829300" y="4119245"/>
            <a:ext cx="533400" cy="19050"/>
          </a:xfrm>
          <a:custGeom>
            <a:avLst/>
            <a:gdLst>
              <a:gd name="sw" fmla="*/ 1 w 840"/>
              <a:gd name="sh" fmla="*/ 1 h 30"/>
              <a:gd name="mins" fmla="min sw sh"/>
              <a:gd name="dsw" fmla="+- 0 sw mins"/>
              <a:gd name="dsh" fmla="+- 0 sh mins"/>
              <a:gd name="p0x0" fmla="*/ 15 w 840"/>
              <a:gd name="p0y0" fmla="*/ 0 h 30"/>
              <a:gd name="p0x1" fmla="*/ 825 w 840"/>
              <a:gd name="p0y1" fmla="*/ 0 h 30"/>
              <a:gd name="p0x2" fmla="*/ 833 w 840"/>
              <a:gd name="p0y2" fmla="*/ 0 h 30"/>
              <a:gd name="p0x3" fmla="*/ 840 w 840"/>
              <a:gd name="p0y3" fmla="*/ 6 h 30"/>
              <a:gd name="p0x4" fmla="*/ 840 w 840"/>
              <a:gd name="p0y4" fmla="*/ 15 h 30"/>
              <a:gd name="p0x5" fmla="*/ 840 w 840"/>
              <a:gd name="p0y5" fmla="*/ 23 h 30"/>
              <a:gd name="p0x6" fmla="*/ 833 w 840"/>
              <a:gd name="p0y6" fmla="*/ 30 h 30"/>
              <a:gd name="p0x7" fmla="*/ 825 w 840"/>
              <a:gd name="p0y7" fmla="*/ 30 h 30"/>
              <a:gd name="p0x8" fmla="*/ 15 w 840"/>
              <a:gd name="p0y8" fmla="*/ 30 h 30"/>
              <a:gd name="p0x9" fmla="*/ 6 w 840"/>
              <a:gd name="p0y9" fmla="*/ 30 h 30"/>
              <a:gd name="p0x10" fmla="*/ 0 w 840"/>
              <a:gd name="p0y10" fmla="*/ 23 h 30"/>
              <a:gd name="p0x11" fmla="*/ 0 w 840"/>
              <a:gd name="p0y11" fmla="*/ 15 h 30"/>
              <a:gd name="p0x12" fmla="*/ 0 w 840"/>
              <a:gd name="p0y12" fmla="*/ 6 h 30"/>
              <a:gd name="p0x13" fmla="*/ 6 w 840"/>
              <a:gd name="p0y13" fmla="*/ 0 h 30"/>
              <a:gd name="p0x14" fmla="*/ 15 w 840"/>
              <a:gd name="p0y14" fmla="*/ 0 h 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5772893" y="4336704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平均节能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5276850" y="4612640"/>
            <a:ext cx="1638300" cy="504825"/>
          </a:xfrm>
          <a:custGeom>
            <a:avLst/>
            <a:gdLst>
              <a:gd name="sw" fmla="*/ 1 w 2580"/>
              <a:gd name="sh" fmla="*/ 1 h 795"/>
              <a:gd name="mins" fmla="min sw sh"/>
              <a:gd name="dsw" fmla="+- 0 sw mins"/>
              <a:gd name="dsh" fmla="+- 0 sh mins"/>
              <a:gd name="p0x0" fmla="*/ 397 w 2580"/>
              <a:gd name="p0y0" fmla="*/ 0 h 795"/>
              <a:gd name="p0x1" fmla="*/ 2182 w 2580"/>
              <a:gd name="p0y1" fmla="*/ 0 h 795"/>
              <a:gd name="p0x2" fmla="*/ 2402 w 2580"/>
              <a:gd name="p0y2" fmla="*/ 0 h 795"/>
              <a:gd name="p0x3" fmla="*/ 2580 w 2580"/>
              <a:gd name="p0y3" fmla="*/ 177 h 795"/>
              <a:gd name="p0x4" fmla="*/ 2580 w 2580"/>
              <a:gd name="p0y4" fmla="*/ 397 h 795"/>
              <a:gd name="p0x5" fmla="*/ 2580 w 2580"/>
              <a:gd name="p0y5" fmla="*/ 617 h 795"/>
              <a:gd name="p0x6" fmla="*/ 2402 w 2580"/>
              <a:gd name="p0y6" fmla="*/ 795 h 795"/>
              <a:gd name="p0x7" fmla="*/ 2182 w 2580"/>
              <a:gd name="p0y7" fmla="*/ 795 h 795"/>
              <a:gd name="p0x8" fmla="*/ 397 w 2580"/>
              <a:gd name="p0y8" fmla="*/ 795 h 795"/>
              <a:gd name="p0x9" fmla="*/ 177 w 2580"/>
              <a:gd name="p0y9" fmla="*/ 795 h 795"/>
              <a:gd name="p0x10" fmla="*/ 0 w 2580"/>
              <a:gd name="p0y10" fmla="*/ 617 h 795"/>
              <a:gd name="p0x11" fmla="*/ 0 w 2580"/>
              <a:gd name="p0y11" fmla="*/ 397 h 795"/>
              <a:gd name="p0x12" fmla="*/ 0 w 2580"/>
              <a:gd name="p0y12" fmla="*/ 177 h 795"/>
              <a:gd name="p0x13" fmla="*/ 177 w 2580"/>
              <a:gd name="p0y13" fmla="*/ 0 h 795"/>
              <a:gd name="p0x14" fmla="*/ 397 w 2580"/>
              <a:gd name="p0y14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7ED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30000" b="-30000"/>
          <a:stretch>
            <a:fillRect/>
          </a:stretch>
        </p:blipFill>
        <p:spPr>
          <a:xfrm>
            <a:off x="5438775" y="4788535"/>
            <a:ext cx="17145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5695950" y="4689129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1B3D1D"/>
                </a:solidFill>
                <a:cs typeface="+mn-lt"/>
              </a:rPr>
              <a:t>主动节能</a:t>
            </a:r>
            <a:endParaRPr sz="2100" b="1">
              <a:solidFill>
                <a:srgbClr val="1B3D1D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80260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235994"/>
            <a:ext cx="171301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  <a:endParaRPr sz="6000" b="1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432334"/>
            <a:ext cx="505829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4200" b="1" spc="84">
                <a:solidFill>
                  <a:srgbClr val="16384F"/>
                </a:solidFill>
                <a:latin typeface="+mj-lt"/>
                <a:ea typeface="+mj-ea"/>
                <a:cs typeface="+mj-lt"/>
              </a:rPr>
              <a:t>AI </a:t>
            </a:r>
            <a:r>
              <a:rPr lang="zh-CN" sz="4200" b="1" spc="84">
                <a:solidFill>
                  <a:srgbClr val="16384F"/>
                </a:solidFill>
                <a:latin typeface="+mj-lt"/>
                <a:ea typeface="+mj-ea"/>
                <a:cs typeface="+mj-lt"/>
              </a:rPr>
              <a:t>加持，家会思考</a:t>
            </a:r>
            <a:endParaRPr lang="zh-CN" sz="4200" b="1" spc="84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666750" y="4436110"/>
            <a:ext cx="1143000" cy="9525"/>
          </a:xfrm>
          <a:prstGeom prst="rect">
            <a:avLst/>
          </a:prstGeom>
          <a:solidFill>
            <a:schemeClr val="accent1">
              <a:alpha val="1803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4736306"/>
            <a:ext cx="27165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E5C6E"/>
                </a:solidFill>
                <a:cs typeface="+mn-lt"/>
              </a:rPr>
              <a:t>从听懂指令，到主动为你着想</a:t>
            </a:r>
            <a:endParaRPr sz="1500" spc="30">
              <a:solidFill>
                <a:srgbClr val="3E5C6E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866900"/>
            <a:ext cx="4826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819910" y="188595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一句话，听懂你的复合需求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3E5C6E"/>
                </a:solidFill>
                <a:cs typeface="+mn-lt"/>
              </a:rPr>
              <a:t>AI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正在改变人机交互方式。视声智能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KNX-AI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中控屏接入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DeepSeek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、千问、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ChatGPT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三大主流大模型，告别单条指令。</a:t>
            </a:r>
            <a:endParaRPr lang="zh-CN" altLang="en-US" sz="1500">
              <a:solidFill>
                <a:srgbClr val="3E5C6E"/>
              </a:solidFill>
              <a:cs typeface="+mn-lt"/>
            </a:endParaRPr>
          </a:p>
        </p:txBody>
      </p:sp>
      <p:pic>
        <p:nvPicPr>
          <p:cNvPr id="5" name="图片 4" descr="b0008c30-b4a2-11f1-ab5a-06aeeb55cd6e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5" r="24"/>
          <a:stretch>
            <a:fillRect/>
          </a:stretch>
        </p:blipFill>
        <p:spPr>
          <a:xfrm>
            <a:off x="571500" y="1447810"/>
            <a:ext cx="3018790" cy="5029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54" h="7920">
                <a:moveTo>
                  <a:pt x="180" y="0"/>
                </a:moveTo>
                <a:lnTo>
                  <a:pt x="4574" y="0"/>
                </a:lnTo>
                <a:cubicBezTo>
                  <a:pt x="4673" y="0"/>
                  <a:pt x="4754" y="81"/>
                  <a:pt x="4754" y="180"/>
                </a:cubicBezTo>
                <a:lnTo>
                  <a:pt x="4754" y="7740"/>
                </a:lnTo>
                <a:cubicBezTo>
                  <a:pt x="4754" y="7839"/>
                  <a:pt x="4673" y="7920"/>
                  <a:pt x="4574" y="7920"/>
                </a:cubicBezTo>
                <a:lnTo>
                  <a:pt x="180" y="7920"/>
                </a:lnTo>
                <a:cubicBezTo>
                  <a:pt x="81" y="7920"/>
                  <a:pt x="0" y="7839"/>
                  <a:pt x="0" y="7740"/>
                </a:cubicBez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</p:spPr>
      </p:pic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3861435" y="2764790"/>
            <a:ext cx="7753985" cy="1234440"/>
          </a:xfrm>
          <a:custGeom>
            <a:avLst/>
            <a:gdLst>
              <a:gd name="sw" fmla="*/ 1 w 12210"/>
              <a:gd name="sh" fmla="*/ 1 h 1943"/>
              <a:gd name="mins" fmla="min sw sh"/>
              <a:gd name="dsw" fmla="+- 0 sw mins"/>
              <a:gd name="dsh" fmla="+- 0 sh mins"/>
              <a:gd name="p0x0" fmla="*/ 210 w 12210"/>
              <a:gd name="p0y0" fmla="*/ 0 h 1943"/>
              <a:gd name="p0x1" fmla="*/ 12000 w 12210"/>
              <a:gd name="p0y1" fmla="*/ 0 h 1943"/>
              <a:gd name="p0x2" fmla="*/ 12116 w 12210"/>
              <a:gd name="p0y2" fmla="*/ 0 h 1943"/>
              <a:gd name="p0x3" fmla="*/ 12210 w 12210"/>
              <a:gd name="p0y3" fmla="*/ 94 h 1943"/>
              <a:gd name="p0x4" fmla="*/ 12210 w 12210"/>
              <a:gd name="p0y4" fmla="*/ 210 h 1943"/>
              <a:gd name="p0x5" fmla="*/ 12210 w 12210"/>
              <a:gd name="p0y5" fmla="*/ 1733 h 1943"/>
              <a:gd name="p0x6" fmla="*/ 12210 w 12210"/>
              <a:gd name="p0y6" fmla="*/ 1849 h 1943"/>
              <a:gd name="p0x7" fmla="*/ 12116 w 12210"/>
              <a:gd name="p0y7" fmla="*/ 1943 h 1943"/>
              <a:gd name="p0x8" fmla="*/ 12000 w 12210"/>
              <a:gd name="p0y8" fmla="*/ 1943 h 1943"/>
              <a:gd name="p0x9" fmla="*/ 210 w 12210"/>
              <a:gd name="p0y9" fmla="*/ 1943 h 1943"/>
              <a:gd name="p0x10" fmla="*/ 94 w 12210"/>
              <a:gd name="p0y10" fmla="*/ 1943 h 1943"/>
              <a:gd name="p0x11" fmla="*/ 0 w 12210"/>
              <a:gd name="p0y11" fmla="*/ 1849 h 1943"/>
              <a:gd name="p0x12" fmla="*/ 0 w 12210"/>
              <a:gd name="p0y12" fmla="*/ 1733 h 1943"/>
              <a:gd name="p0x13" fmla="*/ 0 w 12210"/>
              <a:gd name="p0y13" fmla="*/ 210 h 1943"/>
              <a:gd name="p0x14" fmla="*/ 0 w 12210"/>
              <a:gd name="p0y14" fmla="*/ 94 h 1943"/>
              <a:gd name="p0x15" fmla="*/ 94 w 12210"/>
              <a:gd name="p0y15" fmla="*/ 0 h 1943"/>
              <a:gd name="p0x16" fmla="*/ 210 w 12210"/>
              <a:gd name="p0y16" fmla="*/ 0 h 19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4018915" y="2884170"/>
            <a:ext cx="7439660" cy="370840"/>
            <a:chOff x="6329" y="4542"/>
            <a:chExt cx="11716" cy="584"/>
          </a:xfrm>
        </p:grpSpPr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6329" y="4542"/>
              <a:ext cx="11716" cy="585"/>
            </a:xfrm>
            <a:custGeom>
              <a:avLst/>
              <a:gdLst>
                <a:gd name="sw" fmla="*/ 1 w 11715"/>
                <a:gd name="sh" fmla="*/ 1 h 585"/>
                <a:gd name="mins" fmla="min sw sh"/>
                <a:gd name="dsw" fmla="+- 0 sw mins"/>
                <a:gd name="dsh" fmla="+- 0 sh mins"/>
                <a:gd name="p0x0" fmla="*/ 0 w 11715"/>
                <a:gd name="p0y0" fmla="*/ 0 h 585"/>
                <a:gd name="p0x1" fmla="*/ 11715 w 11715"/>
                <a:gd name="p0y1" fmla="*/ 0 h 585"/>
                <a:gd name="p0x2" fmla="*/ 11715 w 11715"/>
                <a:gd name="p0y2" fmla="*/ 585 h 585"/>
                <a:gd name="p0x3" fmla="*/ 0 w 11715"/>
                <a:gd name="p0y3" fmla="*/ 585 h 585"/>
                <a:gd name="p0x4" fmla="*/ 0 w 11715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6329" y="5112"/>
              <a:ext cx="11716" cy="15"/>
            </a:xfrm>
            <a:custGeom>
              <a:avLst/>
              <a:gdLst>
                <a:gd name="sw" fmla="*/ 1 w 11715"/>
                <a:gd name="sh" fmla="*/ 1 h 15"/>
                <a:gd name="mins" fmla="min sw sh"/>
                <a:gd name="dsw" fmla="+- 0 sw mins"/>
                <a:gd name="dsh" fmla="+- 0 sh mins"/>
                <a:gd name="p0x0" fmla="*/ 11715 w 11715"/>
                <a:gd name="p0y0" fmla="*/ 15 h 15"/>
                <a:gd name="p0x1" fmla="*/ 0 w 11715"/>
                <a:gd name="p0y1" fmla="*/ 15 h 15"/>
                <a:gd name="p0x2" fmla="*/ 0 w 11715"/>
                <a:gd name="p0y2" fmla="*/ 0 h 15"/>
                <a:gd name="p0x3" fmla="*/ 11715 w 11715"/>
                <a:gd name="p0y3" fmla="*/ 0 h 15"/>
                <a:gd name="p0x4" fmla="*/ 11715 w 11715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4018915" y="28936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16667" b="-16667"/>
          <a:stretch>
            <a:fillRect/>
          </a:stretch>
        </p:blipFill>
        <p:spPr>
          <a:xfrm>
            <a:off x="4076065" y="2950845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00179" y="2868978"/>
            <a:ext cx="20940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6384F"/>
                </a:solidFill>
                <a:cs typeface="+mn-lt"/>
              </a:rPr>
              <a:t>复合指令一次听懂</a:t>
            </a:r>
            <a:endParaRPr b="1" spc="36">
              <a:solidFill>
                <a:srgbClr val="16384F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018915" y="341757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171579" y="3316653"/>
            <a:ext cx="728670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E5C6E"/>
                </a:solidFill>
                <a:cs typeface="+mn-lt"/>
              </a:rPr>
              <a:t>说「今天外面三十度，把客厅空调调到二十六度，打开纱帘，播放舒缓轻音乐」，系统同步联动</a:t>
            </a:r>
            <a:endParaRPr sz="1350">
              <a:solidFill>
                <a:srgbClr val="3E5C6E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灯光、温控与影音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3861435" y="4199255"/>
            <a:ext cx="7753985" cy="960120"/>
          </a:xfrm>
          <a:custGeom>
            <a:avLst/>
            <a:gdLst>
              <a:gd name="sw" fmla="*/ 1 w 12210"/>
              <a:gd name="sh" fmla="*/ 1 h 1511"/>
              <a:gd name="mins" fmla="min sw sh"/>
              <a:gd name="dsw" fmla="+- 0 sw mins"/>
              <a:gd name="dsh" fmla="+- 0 sh mins"/>
              <a:gd name="p0x0" fmla="*/ 210 w 12210"/>
              <a:gd name="p0y0" fmla="*/ 0 h 1511"/>
              <a:gd name="p0x1" fmla="*/ 12000 w 12210"/>
              <a:gd name="p0y1" fmla="*/ 0 h 1511"/>
              <a:gd name="p0x2" fmla="*/ 12116 w 12210"/>
              <a:gd name="p0y2" fmla="*/ 0 h 1511"/>
              <a:gd name="p0x3" fmla="*/ 12210 w 12210"/>
              <a:gd name="p0y3" fmla="*/ 94 h 1511"/>
              <a:gd name="p0x4" fmla="*/ 12210 w 12210"/>
              <a:gd name="p0y4" fmla="*/ 210 h 1511"/>
              <a:gd name="p0x5" fmla="*/ 12210 w 12210"/>
              <a:gd name="p0y5" fmla="*/ 1301 h 1511"/>
              <a:gd name="p0x6" fmla="*/ 12210 w 12210"/>
              <a:gd name="p0y6" fmla="*/ 1417 h 1511"/>
              <a:gd name="p0x7" fmla="*/ 12116 w 12210"/>
              <a:gd name="p0y7" fmla="*/ 1511 h 1511"/>
              <a:gd name="p0x8" fmla="*/ 12000 w 12210"/>
              <a:gd name="p0y8" fmla="*/ 1511 h 1511"/>
              <a:gd name="p0x9" fmla="*/ 210 w 12210"/>
              <a:gd name="p0y9" fmla="*/ 1511 h 1511"/>
              <a:gd name="p0x10" fmla="*/ 94 w 12210"/>
              <a:gd name="p0y10" fmla="*/ 1511 h 1511"/>
              <a:gd name="p0x11" fmla="*/ 0 w 12210"/>
              <a:gd name="p0y11" fmla="*/ 1417 h 1511"/>
              <a:gd name="p0x12" fmla="*/ 0 w 12210"/>
              <a:gd name="p0y12" fmla="*/ 1301 h 1511"/>
              <a:gd name="p0x13" fmla="*/ 0 w 12210"/>
              <a:gd name="p0y13" fmla="*/ 210 h 1511"/>
              <a:gd name="p0x14" fmla="*/ 0 w 12210"/>
              <a:gd name="p0y14" fmla="*/ 94 h 1511"/>
              <a:gd name="p0x15" fmla="*/ 94 w 12210"/>
              <a:gd name="p0y15" fmla="*/ 0 h 1511"/>
              <a:gd name="p0x16" fmla="*/ 210 w 12210"/>
              <a:gd name="p0y16" fmla="*/ 0 h 15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4018915" y="4318000"/>
            <a:ext cx="7439660" cy="370840"/>
            <a:chOff x="6329" y="6800"/>
            <a:chExt cx="11716" cy="584"/>
          </a:xfrm>
        </p:grpSpPr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6329" y="6800"/>
              <a:ext cx="11716" cy="585"/>
            </a:xfrm>
            <a:custGeom>
              <a:avLst/>
              <a:gdLst>
                <a:gd name="sw" fmla="*/ 1 w 11715"/>
                <a:gd name="sh" fmla="*/ 1 h 585"/>
                <a:gd name="mins" fmla="min sw sh"/>
                <a:gd name="dsw" fmla="+- 0 sw mins"/>
                <a:gd name="dsh" fmla="+- 0 sh mins"/>
                <a:gd name="p0x0" fmla="*/ 0 w 11715"/>
                <a:gd name="p0y0" fmla="*/ 0 h 585"/>
                <a:gd name="p0x1" fmla="*/ 11715 w 11715"/>
                <a:gd name="p0y1" fmla="*/ 0 h 585"/>
                <a:gd name="p0x2" fmla="*/ 11715 w 11715"/>
                <a:gd name="p0y2" fmla="*/ 585 h 585"/>
                <a:gd name="p0x3" fmla="*/ 0 w 11715"/>
                <a:gd name="p0y3" fmla="*/ 585 h 585"/>
                <a:gd name="p0x4" fmla="*/ 0 w 11715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6329" y="7370"/>
              <a:ext cx="11716" cy="15"/>
            </a:xfrm>
            <a:custGeom>
              <a:avLst/>
              <a:gdLst>
                <a:gd name="sw" fmla="*/ 1 w 11715"/>
                <a:gd name="sh" fmla="*/ 1 h 15"/>
                <a:gd name="mins" fmla="min sw sh"/>
                <a:gd name="dsw" fmla="+- 0 sw mins"/>
                <a:gd name="dsh" fmla="+- 0 sh mins"/>
                <a:gd name="p0x0" fmla="*/ 11715 w 11715"/>
                <a:gd name="p0y0" fmla="*/ 15 h 15"/>
                <a:gd name="p0x1" fmla="*/ 0 w 11715"/>
                <a:gd name="p0y1" fmla="*/ 15 h 15"/>
                <a:gd name="p0x2" fmla="*/ 0 w 11715"/>
                <a:gd name="p0y2" fmla="*/ 0 h 15"/>
                <a:gd name="p0x3" fmla="*/ 11715 w 11715"/>
                <a:gd name="p0y3" fmla="*/ 0 h 15"/>
                <a:gd name="p0x4" fmla="*/ 11715 w 11715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4018915" y="43275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4076065" y="4384675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4400179" y="4303376"/>
            <a:ext cx="162766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6384F"/>
                </a:solidFill>
                <a:cs typeface="+mn-lt"/>
              </a:rPr>
              <a:t>无需多次唤醒</a:t>
            </a:r>
            <a:endParaRPr b="1" spc="36">
              <a:solidFill>
                <a:srgbClr val="16384F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4018915" y="48514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4171579" y="4751051"/>
            <a:ext cx="728699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自然口语</a:t>
            </a:r>
            <a:r>
              <a:rPr sz="1350">
                <a:solidFill>
                  <a:srgbClr val="3E5C6E"/>
                </a:solidFill>
                <a:cs typeface="+mn-lt"/>
              </a:rPr>
              <a:t>直接说，家就能准确回应</a:t>
            </a:r>
            <a:endParaRPr sz="1350">
              <a:solidFill>
                <a:srgbClr val="3E5C6E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AI Agent</a:t>
            </a:r>
            <a:r>
              <a:rPr lang="zh-CN"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：从听指令到主动办事</a:t>
            </a:r>
            <a:endParaRPr lang="zh-CN"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5372100"/>
          </a:xfrm>
          <a:custGeom>
            <a:avLst/>
            <a:gdLst>
              <a:gd name="sw" fmla="*/ 1 w 17400"/>
              <a:gd name="sh" fmla="*/ 1 h 8460"/>
              <a:gd name="mins" fmla="min sw sh"/>
              <a:gd name="dsw" fmla="+- 0 sw mins"/>
              <a:gd name="dsh" fmla="+- 0 sh mins"/>
              <a:gd name="p0x0" fmla="*/ 210 w 17400"/>
              <a:gd name="p0y0" fmla="*/ 0 h 8460"/>
              <a:gd name="p0x1" fmla="*/ 17190 w 17400"/>
              <a:gd name="p0y1" fmla="*/ 0 h 8460"/>
              <a:gd name="p0x2" fmla="*/ 17305 w 17400"/>
              <a:gd name="p0y2" fmla="*/ 0 h 8460"/>
              <a:gd name="p0x3" fmla="*/ 17400 w 17400"/>
              <a:gd name="p0y3" fmla="*/ 94 h 8460"/>
              <a:gd name="p0x4" fmla="*/ 17400 w 17400"/>
              <a:gd name="p0y4" fmla="*/ 210 h 8460"/>
              <a:gd name="p0x5" fmla="*/ 17400 w 17400"/>
              <a:gd name="p0y5" fmla="*/ 8250 h 8460"/>
              <a:gd name="p0x6" fmla="*/ 17400 w 17400"/>
              <a:gd name="p0y6" fmla="*/ 8365 h 8460"/>
              <a:gd name="p0x7" fmla="*/ 17305 w 17400"/>
              <a:gd name="p0y7" fmla="*/ 8460 h 8460"/>
              <a:gd name="p0x8" fmla="*/ 17190 w 17400"/>
              <a:gd name="p0y8" fmla="*/ 8460 h 8460"/>
              <a:gd name="p0x9" fmla="*/ 210 w 17400"/>
              <a:gd name="p0y9" fmla="*/ 8460 h 8460"/>
              <a:gd name="p0x10" fmla="*/ 94 w 17400"/>
              <a:gd name="p0y10" fmla="*/ 8460 h 8460"/>
              <a:gd name="p0x11" fmla="*/ 0 w 17400"/>
              <a:gd name="p0y11" fmla="*/ 8365 h 8460"/>
              <a:gd name="p0x12" fmla="*/ 0 w 17400"/>
              <a:gd name="p0y12" fmla="*/ 8250 h 8460"/>
              <a:gd name="p0x13" fmla="*/ 0 w 17400"/>
              <a:gd name="p0y13" fmla="*/ 210 h 8460"/>
              <a:gd name="p0x14" fmla="*/ 0 w 17400"/>
              <a:gd name="p0y14" fmla="*/ 94 h 8460"/>
              <a:gd name="p0x15" fmla="*/ 94 w 17400"/>
              <a:gd name="p0y15" fmla="*/ 0 h 8460"/>
              <a:gd name="p0x16" fmla="*/ 210 w 17400"/>
              <a:gd name="p0y16" fmla="*/ 0 h 84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71588"/>
            <a:ext cx="10668000" cy="9953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3000" b="1">
                <a:solidFill>
                  <a:srgbClr val="FFFFFF"/>
                </a:solidFill>
                <a:cs typeface="+mn-lt"/>
              </a:rPr>
              <a:t>家从「你说我做」，变成「你想我办」</a:t>
            </a:r>
            <a:r>
              <a:rPr lang="en-US" altLang="zh-CN" sz="3000" b="1">
                <a:solidFill>
                  <a:srgbClr val="FFFFFF"/>
                </a:solidFill>
                <a:cs typeface="+mn-lt"/>
              </a:rPr>
              <a:t>——</a:t>
            </a:r>
            <a:r>
              <a:rPr lang="zh-CN" altLang="en-US" sz="3000" b="1">
                <a:solidFill>
                  <a:srgbClr val="FFFFFF"/>
                </a:solidFill>
                <a:cs typeface="+mn-lt"/>
              </a:rPr>
              <a:t>像懂你的管家</a:t>
            </a:r>
            <a:r>
              <a:rPr sz="3000" b="1">
                <a:solidFill>
                  <a:srgbClr val="FFFFFF"/>
                </a:solidFill>
                <a:cs typeface="+mn-lt"/>
              </a:rPr>
              <a:t>提前打点好一切</a:t>
            </a:r>
            <a:endParaRPr sz="3000" b="1">
              <a:solidFill>
                <a:srgbClr val="FFFFFF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62000" y="2362200"/>
            <a:ext cx="609600" cy="38100"/>
          </a:xfrm>
          <a:custGeom>
            <a:avLst/>
            <a:gdLst>
              <a:gd name="sw" fmla="*/ 1 w 960"/>
              <a:gd name="sh" fmla="*/ 1 h 60"/>
              <a:gd name="mins" fmla="min sw sh"/>
              <a:gd name="dsw" fmla="+- 0 sw mins"/>
              <a:gd name="dsh" fmla="+- 0 sh mins"/>
              <a:gd name="p0x0" fmla="*/ 30 w 960"/>
              <a:gd name="p0y0" fmla="*/ 0 h 60"/>
              <a:gd name="p0x1" fmla="*/ 930 w 960"/>
              <a:gd name="p0y1" fmla="*/ 0 h 60"/>
              <a:gd name="p0x2" fmla="*/ 946 w 960"/>
              <a:gd name="p0y2" fmla="*/ 0 h 60"/>
              <a:gd name="p0x3" fmla="*/ 960 w 960"/>
              <a:gd name="p0y3" fmla="*/ 13 h 60"/>
              <a:gd name="p0x4" fmla="*/ 960 w 960"/>
              <a:gd name="p0y4" fmla="*/ 30 h 60"/>
              <a:gd name="p0x5" fmla="*/ 960 w 960"/>
              <a:gd name="p0y5" fmla="*/ 46 h 60"/>
              <a:gd name="p0x6" fmla="*/ 946 w 960"/>
              <a:gd name="p0y6" fmla="*/ 60 h 60"/>
              <a:gd name="p0x7" fmla="*/ 930 w 960"/>
              <a:gd name="p0y7" fmla="*/ 60 h 60"/>
              <a:gd name="p0x8" fmla="*/ 30 w 960"/>
              <a:gd name="p0y8" fmla="*/ 60 h 60"/>
              <a:gd name="p0x9" fmla="*/ 13 w 960"/>
              <a:gd name="p0y9" fmla="*/ 60 h 60"/>
              <a:gd name="p0x10" fmla="*/ 0 w 960"/>
              <a:gd name="p0y10" fmla="*/ 46 h 60"/>
              <a:gd name="p0x11" fmla="*/ 0 w 960"/>
              <a:gd name="p0y11" fmla="*/ 30 h 60"/>
              <a:gd name="p0x12" fmla="*/ 0 w 960"/>
              <a:gd name="p0y12" fmla="*/ 13 h 60"/>
              <a:gd name="p0x13" fmla="*/ 13 w 960"/>
              <a:gd name="p0y13" fmla="*/ 0 h 60"/>
              <a:gd name="p0x14" fmla="*/ 30 w 960"/>
              <a:gd name="p0y14" fmla="*/ 0 h 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62000" y="3924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8dda9232-b4a2-11f1-8ec3-1e9f25b7ba6a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47725" y="401002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57300" y="3933796"/>
            <a:ext cx="7086753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无人时段</a:t>
            </a:r>
            <a:r>
              <a:rPr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：房间连续两小时无人，自动关灯、调低空调、合上窗帘</a:t>
            </a:r>
            <a:endParaRPr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62000" y="4457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8dda92d4-b4a2-11f1-8ec3-1e9f25b7ba6a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47725" y="4543425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257300" y="4467196"/>
            <a:ext cx="4800752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回家前</a:t>
            </a:r>
            <a:r>
              <a:rPr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：提前十分钟开启新风、调到舒适温度</a:t>
            </a:r>
            <a:endParaRPr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本地可靠，云端聪明：混合架构的答案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27" name="任意多边形 26"/>
          <p:cNvSpPr/>
          <p:nvPr>
            <p:custDataLst>
              <p:tags r:id="rId2"/>
            </p:custDataLst>
          </p:nvPr>
        </p:nvSpPr>
        <p:spPr>
          <a:xfrm>
            <a:off x="571500" y="4858385"/>
            <a:ext cx="11049000" cy="1618615"/>
          </a:xfrm>
          <a:custGeom>
            <a:avLst/>
            <a:gdLst>
              <a:gd name="sw" fmla="*/ 1 w 17400"/>
              <a:gd name="sh" fmla="*/ 1 h 2548"/>
              <a:gd name="mins" fmla="min sw sh"/>
              <a:gd name="dsw" fmla="+- 0 sw mins"/>
              <a:gd name="dsh" fmla="+- 0 sh mins"/>
              <a:gd name="p0x0" fmla="*/ 210 w 17400"/>
              <a:gd name="p0y0" fmla="*/ 0 h 2548"/>
              <a:gd name="p0x1" fmla="*/ 17190 w 17400"/>
              <a:gd name="p0y1" fmla="*/ 0 h 2548"/>
              <a:gd name="p0x2" fmla="*/ 17305 w 17400"/>
              <a:gd name="p0y2" fmla="*/ 0 h 2548"/>
              <a:gd name="p0x3" fmla="*/ 17400 w 17400"/>
              <a:gd name="p0y3" fmla="*/ 94 h 2548"/>
              <a:gd name="p0x4" fmla="*/ 17400 w 17400"/>
              <a:gd name="p0y4" fmla="*/ 210 h 2548"/>
              <a:gd name="p0x5" fmla="*/ 17400 w 17400"/>
              <a:gd name="p0y5" fmla="*/ 2338 h 2548"/>
              <a:gd name="p0x6" fmla="*/ 17400 w 17400"/>
              <a:gd name="p0y6" fmla="*/ 2454 h 2548"/>
              <a:gd name="p0x7" fmla="*/ 17305 w 17400"/>
              <a:gd name="p0y7" fmla="*/ 2548 h 2548"/>
              <a:gd name="p0x8" fmla="*/ 17190 w 17400"/>
              <a:gd name="p0y8" fmla="*/ 2548 h 2548"/>
              <a:gd name="p0x9" fmla="*/ 210 w 17400"/>
              <a:gd name="p0y9" fmla="*/ 2548 h 2548"/>
              <a:gd name="p0x10" fmla="*/ 94 w 17400"/>
              <a:gd name="p0y10" fmla="*/ 2548 h 2548"/>
              <a:gd name="p0x11" fmla="*/ 0 w 17400"/>
              <a:gd name="p0y11" fmla="*/ 2454 h 2548"/>
              <a:gd name="p0x12" fmla="*/ 0 w 17400"/>
              <a:gd name="p0y12" fmla="*/ 2338 h 2548"/>
              <a:gd name="p0x13" fmla="*/ 0 w 17400"/>
              <a:gd name="p0y13" fmla="*/ 210 h 2548"/>
              <a:gd name="p0x14" fmla="*/ 0 w 17400"/>
              <a:gd name="p0y14" fmla="*/ 94 h 2548"/>
              <a:gd name="p0x15" fmla="*/ 94 w 17400"/>
              <a:gd name="p0y15" fmla="*/ 0 h 2548"/>
              <a:gd name="p0x16" fmla="*/ 210 w 17400"/>
              <a:gd name="p0y16" fmla="*/ 0 h 2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"/>
            </p:custDataLst>
          </p:nvPr>
        </p:nvSpPr>
        <p:spPr>
          <a:xfrm>
            <a:off x="762000" y="5495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556" t="-2632" r="-5556" b="-2632"/>
          <a:stretch>
            <a:fillRect/>
          </a:stretch>
        </p:blipFill>
        <p:spPr>
          <a:xfrm>
            <a:off x="838200" y="5572125"/>
            <a:ext cx="190500" cy="1905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7"/>
            </p:custDataLst>
          </p:nvPr>
        </p:nvSpPr>
        <p:spPr>
          <a:xfrm>
            <a:off x="1219200" y="5481209"/>
            <a:ext cx="10210800" cy="3686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可靠是底座，智能是加成，</a:t>
            </a:r>
            <a:r>
              <a:rPr b="1">
                <a:solidFill>
                  <a:schemeClr val="accent1"/>
                </a:solidFill>
                <a:cs typeface="+mn-lt"/>
              </a:rPr>
              <a:t>各司其职、互为补充</a:t>
            </a:r>
            <a:r>
              <a:rPr b="1">
                <a:solidFill>
                  <a:schemeClr val="tx2"/>
                </a:solidFill>
                <a:cs typeface="+mn-lt"/>
              </a:rPr>
              <a:t>。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pic>
        <p:nvPicPr>
          <p:cNvPr id="4" name="图片 3" descr="98b24f3f-b4a2-11f1-9e48-9e0656d1ca8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21" r="21" b="14"/>
          <a:stretch>
            <a:fillRect/>
          </a:stretch>
        </p:blipFill>
        <p:spPr>
          <a:xfrm>
            <a:off x="571510" y="1104900"/>
            <a:ext cx="5410179" cy="35248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5551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5431"/>
                </a:lnTo>
                <a:cubicBezTo>
                  <a:pt x="8520" y="5497"/>
                  <a:pt x="8466" y="5551"/>
                  <a:pt x="8400" y="5551"/>
                </a:cubicBezTo>
                <a:lnTo>
                  <a:pt x="120" y="5551"/>
                </a:lnTo>
                <a:cubicBezTo>
                  <a:pt x="54" y="5551"/>
                  <a:pt x="0" y="5497"/>
                  <a:pt x="0" y="5431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10"/>
            </p:custDataLst>
          </p:nvPr>
        </p:nvSpPr>
        <p:spPr>
          <a:xfrm>
            <a:off x="6214745" y="1109345"/>
            <a:ext cx="5400675" cy="3515995"/>
          </a:xfrm>
          <a:custGeom>
            <a:avLst/>
            <a:gdLst>
              <a:gd name="sw" fmla="*/ 1 w 8505"/>
              <a:gd name="sh" fmla="*/ 1 h 5536"/>
              <a:gd name="mins" fmla="min sw sh"/>
              <a:gd name="dsw" fmla="+- 0 sw mins"/>
              <a:gd name="dsh" fmla="+- 0 sh mins"/>
              <a:gd name="p0x0" fmla="*/ 330 w 8505"/>
              <a:gd name="p0y0" fmla="*/ 0 h 5536"/>
              <a:gd name="p0x1" fmla="*/ 8175 w 8505"/>
              <a:gd name="p0y1" fmla="*/ 0 h 5536"/>
              <a:gd name="p0x2" fmla="*/ 8357 w 8505"/>
              <a:gd name="p0y2" fmla="*/ 0 h 5536"/>
              <a:gd name="p0x3" fmla="*/ 8505 w 8505"/>
              <a:gd name="p0y3" fmla="*/ 147 h 5536"/>
              <a:gd name="p0x4" fmla="*/ 8505 w 8505"/>
              <a:gd name="p0y4" fmla="*/ 330 h 5536"/>
              <a:gd name="p0x5" fmla="*/ 8505 w 8505"/>
              <a:gd name="p0y5" fmla="*/ 5206 h 5536"/>
              <a:gd name="p0x6" fmla="*/ 8505 w 8505"/>
              <a:gd name="p0y6" fmla="*/ 5389 h 5536"/>
              <a:gd name="p0x7" fmla="*/ 8357 w 8505"/>
              <a:gd name="p0y7" fmla="*/ 5536 h 5536"/>
              <a:gd name="p0x8" fmla="*/ 8175 w 8505"/>
              <a:gd name="p0y8" fmla="*/ 5536 h 5536"/>
              <a:gd name="p0x9" fmla="*/ 330 w 8505"/>
              <a:gd name="p0y9" fmla="*/ 5536 h 5536"/>
              <a:gd name="p0x10" fmla="*/ 147 w 8505"/>
              <a:gd name="p0y10" fmla="*/ 5536 h 5536"/>
              <a:gd name="p0x11" fmla="*/ 0 w 8505"/>
              <a:gd name="p0y11" fmla="*/ 5389 h 5536"/>
              <a:gd name="p0x12" fmla="*/ 0 w 8505"/>
              <a:gd name="p0y12" fmla="*/ 5206 h 5536"/>
              <a:gd name="p0x13" fmla="*/ 0 w 8505"/>
              <a:gd name="p0y13" fmla="*/ 330 h 5536"/>
              <a:gd name="p0x14" fmla="*/ 0 w 8505"/>
              <a:gd name="p0y14" fmla="*/ 147 h 5536"/>
              <a:gd name="p0x15" fmla="*/ 147 w 8505"/>
              <a:gd name="p0y15" fmla="*/ 0 h 5536"/>
              <a:gd name="p0x16" fmla="*/ 330 w 8505"/>
              <a:gd name="p0y16" fmla="*/ 0 h 553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8039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6219854" y="1114425"/>
            <a:ext cx="5391093" cy="8331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1312">
                <a:moveTo>
                  <a:pt x="330" y="0"/>
                </a:moveTo>
                <a:lnTo>
                  <a:pt x="8160" y="0"/>
                </a:lnTo>
                <a:cubicBezTo>
                  <a:pt x="8342" y="0"/>
                  <a:pt x="8490" y="148"/>
                  <a:pt x="8490" y="330"/>
                </a:cubicBezTo>
                <a:lnTo>
                  <a:pt x="8490" y="1312"/>
                </a:lnTo>
                <a:lnTo>
                  <a:pt x="0" y="1312"/>
                </a:lnTo>
                <a:lnTo>
                  <a:pt x="0" y="330"/>
                </a:lnTo>
                <a:cubicBezTo>
                  <a:pt x="0" y="148"/>
                  <a:pt x="148" y="0"/>
                  <a:pt x="33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6410325" y="1266825"/>
            <a:ext cx="451485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16384F"/>
                </a:solidFill>
                <a:cs typeface="+mn-lt"/>
              </a:rPr>
              <a:t>混合架构</a:t>
            </a:r>
            <a:endParaRPr sz="1050" spc="63">
              <a:solidFill>
                <a:srgbClr val="16384F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6410325" y="1445895"/>
            <a:ext cx="4514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本地总线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11077575" y="13595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11144250" y="1421130"/>
            <a:ext cx="209550" cy="214630"/>
          </a:xfrm>
          <a:prstGeom prst="rect">
            <a:avLst/>
          </a:prstGeom>
        </p:spPr>
      </p:pic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6410325" y="22656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4259" t="-1212" r="-4259" b="-1212"/>
          <a:stretch>
            <a:fillRect/>
          </a:stretch>
        </p:blipFill>
        <p:spPr>
          <a:xfrm>
            <a:off x="6488430" y="2327275"/>
            <a:ext cx="186055" cy="2146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>
            <a:off x="6867525" y="2223116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灯光、安防等</a:t>
            </a:r>
            <a:r>
              <a:rPr sz="1500" b="1">
                <a:solidFill>
                  <a:schemeClr val="tx2"/>
                </a:solidFill>
                <a:cs typeface="+mn-lt"/>
              </a:rPr>
              <a:t>核心控制</a:t>
            </a:r>
            <a:r>
              <a:rPr sz="1500">
                <a:solidFill>
                  <a:srgbClr val="3E5C6E"/>
                </a:solidFill>
                <a:cs typeface="+mn-lt"/>
              </a:rPr>
              <a:t>离线稳定运行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3"/>
            </p:custDataLst>
          </p:nvPr>
        </p:nvSpPr>
        <p:spPr>
          <a:xfrm>
            <a:off x="6410325" y="28886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083" t="-12593" r="-2083" b="-12593"/>
          <a:stretch>
            <a:fillRect/>
          </a:stretch>
        </p:blipFill>
        <p:spPr>
          <a:xfrm>
            <a:off x="6462395" y="2950210"/>
            <a:ext cx="238125" cy="2146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6867525" y="2846041"/>
            <a:ext cx="45529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chemeClr val="tx2"/>
                </a:solidFill>
                <a:cs typeface="+mn-lt"/>
              </a:rPr>
              <a:t>云端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 AI</a:t>
            </a:r>
            <a:r>
              <a:rPr sz="1500">
                <a:solidFill>
                  <a:srgbClr val="3E5C6E"/>
                </a:solidFill>
                <a:cs typeface="+mn-lt"/>
              </a:rPr>
              <a:t>：能耗分析、策略优化、复杂意图理解，经边缘网关对接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6410325" y="3749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4348" t="-12593" r="-4348" b="-12593"/>
          <a:stretch>
            <a:fillRect/>
          </a:stretch>
        </p:blipFill>
        <p:spPr>
          <a:xfrm>
            <a:off x="6462395" y="3811270"/>
            <a:ext cx="238125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2"/>
            </p:custDataLst>
          </p:nvPr>
        </p:nvSpPr>
        <p:spPr>
          <a:xfrm>
            <a:off x="6867525" y="3707082"/>
            <a:ext cx="45529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网络中断</a:t>
            </a:r>
            <a:r>
              <a:rPr sz="1500">
                <a:solidFill>
                  <a:srgbClr val="3E5C6E"/>
                </a:solidFill>
                <a:cs typeface="+mn-lt"/>
              </a:rPr>
              <a:t>：仍可</a:t>
            </a:r>
            <a:r>
              <a:rPr sz="1500" b="1">
                <a:solidFill>
                  <a:schemeClr val="tx2"/>
                </a:solidFill>
                <a:cs typeface="+mn-lt"/>
              </a:rPr>
              <a:t>手动控制</a:t>
            </a:r>
            <a:r>
              <a:rPr lang="zh-CN" sz="1500">
                <a:solidFill>
                  <a:srgbClr val="3E5C6E"/>
                </a:solidFill>
                <a:cs typeface="+mn-lt"/>
              </a:rPr>
              <a:t>每一盏灯；恢复后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AI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继续智能调度</a:t>
            </a:r>
            <a:endParaRPr lang="zh-CN" altLang="en-US" sz="1500">
              <a:solidFill>
                <a:srgbClr val="3E5C6E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从技术样品，看到家的未来方向</a:t>
            </a:r>
            <a:endParaRPr sz="30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77240"/>
          </a:xfrm>
          <a:custGeom>
            <a:avLst/>
            <a:gdLst>
              <a:gd name="sw" fmla="*/ 1 w 17400"/>
              <a:gd name="sh" fmla="*/ 1 h 1224"/>
              <a:gd name="mins" fmla="min sw sh"/>
              <a:gd name="dsw" fmla="+- 0 sw mins"/>
              <a:gd name="dsh" fmla="+- 0 sh mins"/>
              <a:gd name="p0x0" fmla="*/ 210 w 17400"/>
              <a:gd name="p0y0" fmla="*/ 0 h 1224"/>
              <a:gd name="p0x1" fmla="*/ 17190 w 17400"/>
              <a:gd name="p0y1" fmla="*/ 0 h 1224"/>
              <a:gd name="p0x2" fmla="*/ 17305 w 17400"/>
              <a:gd name="p0y2" fmla="*/ 0 h 1224"/>
              <a:gd name="p0x3" fmla="*/ 17400 w 17400"/>
              <a:gd name="p0y3" fmla="*/ 94 h 1224"/>
              <a:gd name="p0x4" fmla="*/ 17400 w 17400"/>
              <a:gd name="p0y4" fmla="*/ 210 h 1224"/>
              <a:gd name="p0x5" fmla="*/ 17400 w 17400"/>
              <a:gd name="p0y5" fmla="*/ 1014 h 1224"/>
              <a:gd name="p0x6" fmla="*/ 17400 w 17400"/>
              <a:gd name="p0y6" fmla="*/ 1130 h 1224"/>
              <a:gd name="p0x7" fmla="*/ 17305 w 17400"/>
              <a:gd name="p0y7" fmla="*/ 1224 h 1224"/>
              <a:gd name="p0x8" fmla="*/ 17190 w 17400"/>
              <a:gd name="p0y8" fmla="*/ 1224 h 1224"/>
              <a:gd name="p0x9" fmla="*/ 210 w 17400"/>
              <a:gd name="p0y9" fmla="*/ 1224 h 1224"/>
              <a:gd name="p0x10" fmla="*/ 94 w 17400"/>
              <a:gd name="p0y10" fmla="*/ 1224 h 1224"/>
              <a:gd name="p0x11" fmla="*/ 0 w 17400"/>
              <a:gd name="p0y11" fmla="*/ 1130 h 1224"/>
              <a:gd name="p0x12" fmla="*/ 0 w 17400"/>
              <a:gd name="p0y12" fmla="*/ 1014 h 1224"/>
              <a:gd name="p0x13" fmla="*/ 0 w 17400"/>
              <a:gd name="p0y13" fmla="*/ 210 h 1224"/>
              <a:gd name="p0x14" fmla="*/ 0 w 17400"/>
              <a:gd name="p0y14" fmla="*/ 94 h 1224"/>
              <a:gd name="p0x15" fmla="*/ 94 w 17400"/>
              <a:gd name="p0y15" fmla="*/ 0 h 1224"/>
              <a:gd name="p0x16" fmla="*/ 210 w 17400"/>
              <a:gd name="p0y16" fmla="*/ 0 h 122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5376"/>
            <a:ext cx="979661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>
                <a:solidFill>
                  <a:srgbClr val="FFFFFF"/>
                </a:solidFill>
                <a:cs typeface="+mn-lt"/>
              </a:rPr>
              <a:t>KNX-AI </a:t>
            </a:r>
            <a:r>
              <a:rPr lang="zh-CN">
                <a:solidFill>
                  <a:srgbClr val="FFFFFF"/>
                </a:solidFill>
                <a:cs typeface="+mn-lt"/>
              </a:rPr>
              <a:t>中控屏目前仍是</a:t>
            </a:r>
            <a:r>
              <a:rPr b="1">
                <a:solidFill>
                  <a:srgbClr val="FFFFFF"/>
                </a:solidFill>
                <a:cs typeface="+mn-lt"/>
              </a:rPr>
              <a:t>技术示范展品</a:t>
            </a:r>
            <a:r>
              <a:rPr>
                <a:solidFill>
                  <a:srgbClr val="FFFFFF"/>
                </a:solidFill>
                <a:cs typeface="+mn-lt"/>
              </a:rPr>
              <a:t>，尚未批量铺货，算力、网络与成本考验待时间打磨。</a:t>
            </a:r>
            <a:endParaRPr>
              <a:solidFill>
                <a:srgbClr val="FFFFFF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330 w 5544"/>
              <a:gd name="p0y0" fmla="*/ 0 h 6800"/>
              <a:gd name="p0x1" fmla="*/ 5214 w 5544"/>
              <a:gd name="p0y1" fmla="*/ 0 h 6800"/>
              <a:gd name="p0x2" fmla="*/ 5397 w 5544"/>
              <a:gd name="p0y2" fmla="*/ 0 h 6800"/>
              <a:gd name="p0x3" fmla="*/ 5544 w 5544"/>
              <a:gd name="p0y3" fmla="*/ 147 h 6800"/>
              <a:gd name="p0x4" fmla="*/ 5544 w 5544"/>
              <a:gd name="p0y4" fmla="*/ 330 h 6800"/>
              <a:gd name="p0x5" fmla="*/ 5544 w 5544"/>
              <a:gd name="p0y5" fmla="*/ 6470 h 6800"/>
              <a:gd name="p0x6" fmla="*/ 5544 w 5544"/>
              <a:gd name="p0y6" fmla="*/ 6653 h 6800"/>
              <a:gd name="p0x7" fmla="*/ 5397 w 5544"/>
              <a:gd name="p0y7" fmla="*/ 6800 h 6800"/>
              <a:gd name="p0x8" fmla="*/ 5214 w 5544"/>
              <a:gd name="p0y8" fmla="*/ 6800 h 6800"/>
              <a:gd name="p0x9" fmla="*/ 330 w 5544"/>
              <a:gd name="p0y9" fmla="*/ 6800 h 6800"/>
              <a:gd name="p0x10" fmla="*/ 147 w 5544"/>
              <a:gd name="p0y10" fmla="*/ 6800 h 6800"/>
              <a:gd name="p0x11" fmla="*/ 0 w 5544"/>
              <a:gd name="p0y11" fmla="*/ 6653 h 6800"/>
              <a:gd name="p0x12" fmla="*/ 0 w 5544"/>
              <a:gd name="p0y12" fmla="*/ 6470 h 6800"/>
              <a:gd name="p0x13" fmla="*/ 0 w 5544"/>
              <a:gd name="p0y13" fmla="*/ 330 h 6800"/>
              <a:gd name="p0x14" fmla="*/ 0 w 5544"/>
              <a:gd name="p0y14" fmla="*/ 147 h 6800"/>
              <a:gd name="p0x15" fmla="*/ 147 w 5544"/>
              <a:gd name="p0y15" fmla="*/ 0 h 6800"/>
              <a:gd name="p0x16" fmla="*/ 33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23488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840b4461-b4a2-11f1-a3e6-c60b69a1d7b8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9" b="9"/>
          <a:stretch>
            <a:fillRect/>
          </a:stretch>
        </p:blipFill>
        <p:spPr>
          <a:xfrm>
            <a:off x="838200" y="241554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2337454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行业信号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27679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71525" y="4122391"/>
            <a:ext cx="3125391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3E5C6E"/>
                </a:solidFill>
                <a:cs typeface="+mn-lt"/>
              </a:rPr>
              <a:t>KNX </a:t>
            </a:r>
            <a:r>
              <a:rPr lang="zh-CN" sz="1500">
                <a:solidFill>
                  <a:srgbClr val="3E5C6E"/>
                </a:solidFill>
                <a:cs typeface="+mn-lt"/>
              </a:rPr>
              <a:t>楼宇控制体系正全面拥抱</a:t>
            </a:r>
            <a:r>
              <a:rPr sz="1500" b="1">
                <a:solidFill>
                  <a:schemeClr val="tx2"/>
                </a:solidFill>
                <a:cs typeface="+mn-lt"/>
              </a:rPr>
              <a:t>通用大模型</a:t>
            </a:r>
            <a:r>
              <a:rPr lang="zh-CN" sz="1500">
                <a:solidFill>
                  <a:srgbClr val="3E5C6E"/>
                </a:solidFill>
                <a:cs typeface="+mn-lt"/>
              </a:rPr>
              <a:t>，主动式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AI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中控是下一阶段</a:t>
            </a:r>
            <a:r>
              <a:rPr sz="1500" b="1">
                <a:solidFill>
                  <a:schemeClr val="tx2"/>
                </a:solidFill>
                <a:cs typeface="+mn-lt"/>
              </a:rPr>
              <a:t>核心赛道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43351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330 w 5544"/>
              <a:gd name="p0y0" fmla="*/ 0 h 6800"/>
              <a:gd name="p0x1" fmla="*/ 5214 w 5544"/>
              <a:gd name="p0y1" fmla="*/ 0 h 6800"/>
              <a:gd name="p0x2" fmla="*/ 5397 w 5544"/>
              <a:gd name="p0y2" fmla="*/ 0 h 6800"/>
              <a:gd name="p0x3" fmla="*/ 5544 w 5544"/>
              <a:gd name="p0y3" fmla="*/ 147 h 6800"/>
              <a:gd name="p0x4" fmla="*/ 5544 w 5544"/>
              <a:gd name="p0y4" fmla="*/ 330 h 6800"/>
              <a:gd name="p0x5" fmla="*/ 5544 w 5544"/>
              <a:gd name="p0y5" fmla="*/ 6470 h 6800"/>
              <a:gd name="p0x6" fmla="*/ 5544 w 5544"/>
              <a:gd name="p0y6" fmla="*/ 6653 h 6800"/>
              <a:gd name="p0x7" fmla="*/ 5397 w 5544"/>
              <a:gd name="p0y7" fmla="*/ 6800 h 6800"/>
              <a:gd name="p0x8" fmla="*/ 5214 w 5544"/>
              <a:gd name="p0y8" fmla="*/ 6800 h 6800"/>
              <a:gd name="p0x9" fmla="*/ 330 w 5544"/>
              <a:gd name="p0y9" fmla="*/ 6800 h 6800"/>
              <a:gd name="p0x10" fmla="*/ 147 w 5544"/>
              <a:gd name="p0y10" fmla="*/ 6800 h 6800"/>
              <a:gd name="p0x11" fmla="*/ 0 w 5544"/>
              <a:gd name="p0y11" fmla="*/ 6653 h 6800"/>
              <a:gd name="p0x12" fmla="*/ 0 w 5544"/>
              <a:gd name="p0y12" fmla="*/ 6470 h 6800"/>
              <a:gd name="p0x13" fmla="*/ 0 w 5544"/>
              <a:gd name="p0y13" fmla="*/ 330 h 6800"/>
              <a:gd name="p0x14" fmla="*/ 0 w 5544"/>
              <a:gd name="p0y14" fmla="*/ 147 h 6800"/>
              <a:gd name="p0x15" fmla="*/ 147 w 5544"/>
              <a:gd name="p0y15" fmla="*/ 0 h 6800"/>
              <a:gd name="p0x16" fmla="*/ 33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530090" y="23488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840b4506-b4a2-11f1-a3e6-c60b69a1d7b8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91" t="-9" r="291" b="9"/>
          <a:stretch>
            <a:fillRect/>
          </a:stretch>
        </p:blipFill>
        <p:spPr>
          <a:xfrm>
            <a:off x="4596765" y="2415540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987899" y="2337454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业主价值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4530090" y="27679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530699" y="4122391"/>
            <a:ext cx="313052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KNX </a:t>
            </a:r>
            <a:r>
              <a:rPr sz="1500" b="1">
                <a:solidFill>
                  <a:schemeClr val="tx2"/>
                </a:solidFill>
                <a:cs typeface="+mn-lt"/>
              </a:rPr>
              <a:t>开放架构</a:t>
            </a:r>
            <a:r>
              <a:rPr lang="zh-CN" sz="1500">
                <a:solidFill>
                  <a:srgbClr val="3E5C6E"/>
                </a:solidFill>
                <a:cs typeface="+mn-lt"/>
              </a:rPr>
              <a:t>与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IP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网关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已预留</a:t>
            </a:r>
            <a:r>
              <a:rPr lang="en-US" altLang="zh-CN" sz="1500">
                <a:solidFill>
                  <a:srgbClr val="3E5C6E"/>
                </a:solidFill>
                <a:cs typeface="+mn-lt"/>
              </a:rPr>
              <a:t> AI </a:t>
            </a:r>
            <a:r>
              <a:rPr lang="zh-CN" altLang="en-US" sz="1500">
                <a:solidFill>
                  <a:srgbClr val="3E5C6E"/>
                </a:solidFill>
                <a:cs typeface="+mn-lt"/>
              </a:rPr>
              <a:t>升级通道，产品成熟后家可随时接入更聪明能力</a:t>
            </a:r>
            <a:endParaRPr lang="zh-CN" altLang="en-US" sz="1500">
              <a:solidFill>
                <a:srgbClr val="3E5C6E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80943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330 w 5544"/>
              <a:gd name="p0y0" fmla="*/ 0 h 6800"/>
              <a:gd name="p0x1" fmla="*/ 5214 w 5544"/>
              <a:gd name="p0y1" fmla="*/ 0 h 6800"/>
              <a:gd name="p0x2" fmla="*/ 5397 w 5544"/>
              <a:gd name="p0y2" fmla="*/ 0 h 6800"/>
              <a:gd name="p0x3" fmla="*/ 5544 w 5544"/>
              <a:gd name="p0y3" fmla="*/ 147 h 6800"/>
              <a:gd name="p0x4" fmla="*/ 5544 w 5544"/>
              <a:gd name="p0y4" fmla="*/ 330 h 6800"/>
              <a:gd name="p0x5" fmla="*/ 5544 w 5544"/>
              <a:gd name="p0y5" fmla="*/ 6470 h 6800"/>
              <a:gd name="p0x6" fmla="*/ 5544 w 5544"/>
              <a:gd name="p0y6" fmla="*/ 6653 h 6800"/>
              <a:gd name="p0x7" fmla="*/ 5397 w 5544"/>
              <a:gd name="p0y7" fmla="*/ 6800 h 6800"/>
              <a:gd name="p0x8" fmla="*/ 5214 w 5544"/>
              <a:gd name="p0y8" fmla="*/ 6800 h 6800"/>
              <a:gd name="p0x9" fmla="*/ 330 w 5544"/>
              <a:gd name="p0y9" fmla="*/ 6800 h 6800"/>
              <a:gd name="p0x10" fmla="*/ 147 w 5544"/>
              <a:gd name="p0y10" fmla="*/ 6800 h 6800"/>
              <a:gd name="p0x11" fmla="*/ 0 w 5544"/>
              <a:gd name="p0y11" fmla="*/ 6653 h 6800"/>
              <a:gd name="p0x12" fmla="*/ 0 w 5544"/>
              <a:gd name="p0y12" fmla="*/ 6470 h 6800"/>
              <a:gd name="p0x13" fmla="*/ 0 w 5544"/>
              <a:gd name="p0y13" fmla="*/ 330 h 6800"/>
              <a:gd name="p0x14" fmla="*/ 0 w 5544"/>
              <a:gd name="p0y14" fmla="*/ 147 h 6800"/>
              <a:gd name="p0x15" fmla="*/ 147 w 5544"/>
              <a:gd name="p0y15" fmla="*/ 0 h 6800"/>
              <a:gd name="p0x16" fmla="*/ 33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4545"/>
              <a:lumOff val="45455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8289290" y="23488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10 w 540"/>
              <a:gd name="p0y0" fmla="*/ 0 h 540"/>
              <a:gd name="p0x1" fmla="*/ 330 w 540"/>
              <a:gd name="p0y1" fmla="*/ 0 h 540"/>
              <a:gd name="p0x2" fmla="*/ 445 w 540"/>
              <a:gd name="p0y2" fmla="*/ 0 h 540"/>
              <a:gd name="p0x3" fmla="*/ 540 w 540"/>
              <a:gd name="p0y3" fmla="*/ 94 h 540"/>
              <a:gd name="p0x4" fmla="*/ 540 w 540"/>
              <a:gd name="p0y4" fmla="*/ 210 h 540"/>
              <a:gd name="p0x5" fmla="*/ 540 w 540"/>
              <a:gd name="p0y5" fmla="*/ 330 h 540"/>
              <a:gd name="p0x6" fmla="*/ 540 w 540"/>
              <a:gd name="p0y6" fmla="*/ 445 h 540"/>
              <a:gd name="p0x7" fmla="*/ 445 w 540"/>
              <a:gd name="p0y7" fmla="*/ 540 h 540"/>
              <a:gd name="p0x8" fmla="*/ 330 w 540"/>
              <a:gd name="p0y8" fmla="*/ 540 h 540"/>
              <a:gd name="p0x9" fmla="*/ 210 w 540"/>
              <a:gd name="p0y9" fmla="*/ 540 h 540"/>
              <a:gd name="p0x10" fmla="*/ 94 w 540"/>
              <a:gd name="p0y10" fmla="*/ 540 h 540"/>
              <a:gd name="p0x11" fmla="*/ 0 w 540"/>
              <a:gd name="p0y11" fmla="*/ 445 h 540"/>
              <a:gd name="p0x12" fmla="*/ 0 w 540"/>
              <a:gd name="p0y12" fmla="*/ 330 h 540"/>
              <a:gd name="p0x13" fmla="*/ 0 w 540"/>
              <a:gd name="p0y13" fmla="*/ 210 h 540"/>
              <a:gd name="p0x14" fmla="*/ 0 w 540"/>
              <a:gd name="p0y14" fmla="*/ 94 h 540"/>
              <a:gd name="p0x15" fmla="*/ 94 w 540"/>
              <a:gd name="p0y15" fmla="*/ 0 h 540"/>
              <a:gd name="p0x16" fmla="*/ 21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400"/>
              <a:lumOff val="816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840b461e-b4a2-11f1-a3e6-c60b69a1d7b8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78" t="-9" r="278" b="9"/>
          <a:stretch>
            <a:fillRect/>
          </a:stretch>
        </p:blipFill>
        <p:spPr>
          <a:xfrm>
            <a:off x="8355965" y="2415540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747074" y="2337454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6384F"/>
                </a:solidFill>
                <a:cs typeface="+mn-lt"/>
              </a:rPr>
              <a:t>现实考验</a:t>
            </a:r>
            <a:endParaRPr sz="2100" b="1" spc="42">
              <a:solidFill>
                <a:srgbClr val="16384F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8289290" y="27679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8289874" y="4274791"/>
            <a:ext cx="31305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E5C6E"/>
                </a:solidFill>
                <a:cs typeface="+mn-lt"/>
              </a:rPr>
              <a:t>尚未批量铺货，</a:t>
            </a:r>
            <a:r>
              <a:rPr sz="1500" b="1">
                <a:solidFill>
                  <a:schemeClr val="tx2"/>
                </a:solidFill>
                <a:cs typeface="+mn-lt"/>
              </a:rPr>
              <a:t>算力、网络与成本</a:t>
            </a:r>
            <a:r>
              <a:rPr sz="1500">
                <a:solidFill>
                  <a:srgbClr val="3E5C6E"/>
                </a:solidFill>
                <a:cs typeface="+mn-lt"/>
              </a:rPr>
              <a:t>考验待时间打磨</a:t>
            </a:r>
            <a:endParaRPr sz="1500">
              <a:solidFill>
                <a:srgbClr val="3E5C6E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2103615"/>
            <a:ext cx="1307678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sz="1050" b="1" spc="315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KNX </a:t>
            </a:r>
            <a:r>
              <a:rPr lang="zh-CN" sz="1050" b="1" spc="315">
                <a:solidFill>
                  <a:srgbClr val="2196E3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智能生活</a:t>
            </a:r>
            <a:endParaRPr lang="zh-CN" sz="1050" b="1" spc="315">
              <a:solidFill>
                <a:srgbClr val="2196E3"/>
              </a:solidFill>
              <a:latin typeface="MiSans Demibold" panose="00000700000000000000" charset="-122"/>
              <a:ea typeface="MiSans Demibold" panose="00000700000000000000" charset="-122"/>
              <a:cs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476043"/>
            <a:ext cx="5334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6384F"/>
                </a:solidFill>
                <a:latin typeface="+mj-lt"/>
                <a:ea typeface="+mj-ea"/>
                <a:cs typeface="+mj-lt"/>
              </a:rPr>
              <a:t>稳定可靠，聪明进化</a:t>
            </a:r>
            <a:endParaRPr sz="4200" b="1">
              <a:solidFill>
                <a:srgbClr val="16384F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66750" y="4241800"/>
            <a:ext cx="5264150" cy="9525"/>
          </a:xfrm>
          <a:prstGeom prst="rect">
            <a:avLst/>
          </a:prstGeom>
          <a:solidFill>
            <a:schemeClr val="accent1">
              <a:alpha val="1803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666750" y="3389490"/>
            <a:ext cx="5359527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E5C6E"/>
                </a:solidFill>
                <a:cs typeface="+mn-lt"/>
              </a:rPr>
              <a:t>一次投资，终身进化的家</a:t>
            </a:r>
            <a:endParaRPr sz="1500" spc="30">
              <a:solidFill>
                <a:srgbClr val="3E5C6E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lang="en-US" sz="1500" spc="30">
                <a:solidFill>
                  <a:srgbClr val="3E5C6E"/>
                </a:solidFill>
                <a:cs typeface="+mn-lt"/>
              </a:rPr>
              <a:t>KNX </a:t>
            </a:r>
            <a:r>
              <a:rPr lang="zh-CN" altLang="en-US" sz="1500" spc="30">
                <a:solidFill>
                  <a:srgbClr val="3E5C6E"/>
                </a:solidFill>
                <a:cs typeface="+mn-lt"/>
              </a:rPr>
              <a:t>让别墅智能家居既有军工级的稳定，又有</a:t>
            </a:r>
            <a:r>
              <a:rPr lang="en-US" altLang="zh-CN" sz="1500" spc="30">
                <a:solidFill>
                  <a:srgbClr val="3E5C6E"/>
                </a:solidFill>
                <a:cs typeface="+mn-lt"/>
              </a:rPr>
              <a:t> AI </a:t>
            </a:r>
            <a:r>
              <a:rPr lang="zh-CN" altLang="en-US" sz="1500" spc="30">
                <a:solidFill>
                  <a:srgbClr val="3E5C6E"/>
                </a:solidFill>
                <a:cs typeface="+mn-lt"/>
              </a:rPr>
              <a:t>时代的聪明</a:t>
            </a:r>
            <a:endParaRPr lang="zh-CN" altLang="en-US" sz="1500" spc="30">
              <a:solidFill>
                <a:srgbClr val="3E5C6E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4464863"/>
            <a:ext cx="122076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67808F"/>
                </a:solidFill>
                <a:cs typeface="+mn-lt"/>
              </a:rPr>
              <a:t>感谢您的关注</a:t>
            </a:r>
            <a:endParaRPr sz="1350" spc="27">
              <a:solidFill>
                <a:srgbClr val="67808F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2167890"/>
            <a:ext cx="48260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078990" y="218694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d"/>
  <p:tag name="KSO_WM_UNIT_INDEX" val="1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d"/>
  <p:tag name="KSO_WM_UNIT_INDEX" val="1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d"/>
  <p:tag name="KSO_WM_UNIT_INDEX" val="1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d"/>
  <p:tag name="KSO_WM_UNIT_INDEX" val="14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d"/>
  <p:tag name="KSO_WM_UNIT_INDEX" val="15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d"/>
  <p:tag name="KSO_WM_UNIT_INDEX" val="16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d"/>
  <p:tag name="KSO_WM_UNIT_INDEX" val="17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d"/>
  <p:tag name="KSO_WM_UNIT_INDEX" val="12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d"/>
  <p:tag name="KSO_WM_UNIT_INDEX" val="19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d"/>
  <p:tag name="KSO_WM_UNIT_INDEX" val="20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d"/>
  <p:tag name="KSO_WM_UNIT_INDEX" val="21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d"/>
  <p:tag name="KSO_WM_UNIT_INDEX" val="18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16384F"/>
      </a:dk2>
      <a:lt2>
        <a:srgbClr val="F0F4F8"/>
      </a:lt2>
      <a:accent1>
        <a:srgbClr val="2196E3"/>
      </a:accent1>
      <a:accent2>
        <a:srgbClr val="26C6A0"/>
      </a:accent2>
      <a:accent3>
        <a:srgbClr val="5E8BFF"/>
      </a:accent3>
      <a:accent4>
        <a:srgbClr val="FFB74D"/>
      </a:accent4>
      <a:accent5>
        <a:srgbClr val="BA68C8"/>
      </a:accent5>
      <a:accent6>
        <a:srgbClr val="4DD0E1"/>
      </a:accent6>
      <a:hlink>
        <a:srgbClr val="FFFFFF"/>
      </a:hlink>
      <a:folHlink>
        <a:srgbClr val="FFFFFF"/>
      </a:folHlink>
    </a:clrScheme>
    <a:fontScheme name="">
      <a:majorFont>
        <a:latin typeface="MiSans Demibold"/>
        <a:ea typeface="MiSans Demibold"/>
        <a:cs typeface=""/>
      </a:majorFont>
      <a:minorFont>
        <a:latin typeface="MiSans Normal"/>
        <a:ea typeface="MiSans Normal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2405</Words>
  <Application>WPS 演示</Application>
  <PresentationFormat>宽屏</PresentationFormat>
  <Paragraphs>376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Arial</vt:lpstr>
      <vt:lpstr>宋体</vt:lpstr>
      <vt:lpstr>Wingdings</vt:lpstr>
      <vt:lpstr>MiSans Demibold</vt:lpstr>
      <vt:lpstr>MiSans Normal</vt:lpstr>
      <vt:lpstr>微软雅黑</vt:lpstr>
      <vt:lpstr>方正雅意黑 GB18030L2</vt:lpstr>
      <vt:lpstr>宋体</vt:lpstr>
      <vt:lpstr>Arial Unicode MS</vt:lpstr>
      <vt:lpstr>汉仪书宋二KW</vt:lpstr>
      <vt:lpstr>Calibri</vt:lpstr>
      <vt:lpstr>Helvetica Neue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mac</cp:lastModifiedBy>
  <cp:revision>1</cp:revision>
  <dcterms:created xsi:type="dcterms:W3CDTF">2026-09-20T03:54:28Z</dcterms:created>
  <dcterms:modified xsi:type="dcterms:W3CDTF">2026-09-20T03:54:28Z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2052-12.1.28492.28492</vt:lpwstr>
  </property>
  <property fmtid="{D5CDD505-2E9C-101B-9397-08002B2CF9AE}" pid="3" name="ICV">
    <vt:lpwstr>5857D7F1A3C12D46F458AF6AD072FF5A_43</vt:lpwstr>
  </property>
  <property fmtid="{D5CDD505-2E9C-101B-9397-08002B2CF9AE}" pid="4" name="intentionCode">
    <vt:lpwstr>wps_wpp_generate_html_ppt</vt:lpwstr>
  </property>
  <property fmtid="{D5CDD505-2E9C-101B-9397-08002B2CF9AE}" pid="5" name="KSOAIPPTCode">
    <vt:lpwstr>IwfY5YWCivHMGENFNRtdc+NwYBQ/iHjUuagKhHjLOct//cafXdYgHbAZnOEIR3eILWMQAHAWs0gfHaYknDBUiPAPRpiceri8XGj6Wsfr240ePlj98O4T0h2aMLtQDGTPklez/z7xE/us/1Zaja/rpT0VqKTT7QVGRwlmqolKZIC4SNkfh6MMI11Tt6rK86M4XrjgU/Ah0xFcwqmlJO/HYATZxmzPEIruzMo/RgTuJrS6fIm2ajh30UeJ5/l3qLLAYst9XFupKw8Ew7M2kL9xnbTJ7QcdFWNWutxw2e/oB+eQY2kE8li+CHjCV1lD5l8SrWT56V5lu9zS/IoR3Y75vQ==</vt:lpwstr>
  </property>
</Properties>
</file>